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33" r:id="rId2"/>
    <p:sldId id="381" r:id="rId3"/>
    <p:sldId id="350" r:id="rId4"/>
    <p:sldId id="393" r:id="rId5"/>
    <p:sldId id="334" r:id="rId6"/>
    <p:sldId id="335" r:id="rId7"/>
    <p:sldId id="358" r:id="rId8"/>
    <p:sldId id="337" r:id="rId9"/>
    <p:sldId id="367" r:id="rId10"/>
    <p:sldId id="374" r:id="rId11"/>
    <p:sldId id="368" r:id="rId12"/>
    <p:sldId id="345" r:id="rId13"/>
    <p:sldId id="336" r:id="rId14"/>
    <p:sldId id="346" r:id="rId15"/>
    <p:sldId id="369" r:id="rId16"/>
    <p:sldId id="363" r:id="rId17"/>
    <p:sldId id="365" r:id="rId18"/>
    <p:sldId id="359" r:id="rId19"/>
    <p:sldId id="364" r:id="rId20"/>
    <p:sldId id="357" r:id="rId21"/>
    <p:sldId id="360" r:id="rId22"/>
    <p:sldId id="361" r:id="rId23"/>
    <p:sldId id="351" r:id="rId24"/>
    <p:sldId id="342" r:id="rId25"/>
    <p:sldId id="356" r:id="rId26"/>
    <p:sldId id="319" r:id="rId27"/>
    <p:sldId id="375" r:id="rId28"/>
    <p:sldId id="296" r:id="rId29"/>
    <p:sldId id="298" r:id="rId30"/>
    <p:sldId id="300" r:id="rId31"/>
    <p:sldId id="306" r:id="rId32"/>
    <p:sldId id="370" r:id="rId33"/>
    <p:sldId id="371" r:id="rId34"/>
    <p:sldId id="372" r:id="rId35"/>
    <p:sldId id="315" r:id="rId36"/>
    <p:sldId id="378" r:id="rId37"/>
    <p:sldId id="377" r:id="rId38"/>
    <p:sldId id="376" r:id="rId39"/>
    <p:sldId id="301" r:id="rId40"/>
    <p:sldId id="299" r:id="rId41"/>
    <p:sldId id="403" r:id="rId42"/>
    <p:sldId id="302" r:id="rId43"/>
    <p:sldId id="379" r:id="rId44"/>
    <p:sldId id="349" r:id="rId45"/>
    <p:sldId id="373" r:id="rId46"/>
    <p:sldId id="355" r:id="rId47"/>
    <p:sldId id="313" r:id="rId48"/>
    <p:sldId id="316" r:id="rId49"/>
    <p:sldId id="362" r:id="rId50"/>
    <p:sldId id="30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EFF"/>
    <a:srgbClr val="A4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6" autoAdjust="0"/>
    <p:restoredTop sz="94660"/>
  </p:normalViewPr>
  <p:slideViewPr>
    <p:cSldViewPr snapToGrid="0">
      <p:cViewPr>
        <p:scale>
          <a:sx n="66" d="100"/>
          <a:sy n="66" d="100"/>
        </p:scale>
        <p:origin x="1627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_3_Sodre_2001_a_2017\azz997___Eduardo-2017-2\a640__SNPTEE_2017\a785__Artigo_SNPTEE_2017_Sodre_Perrelli_Alcides\Apresenta&#231;&#227;o\Book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_3_Sodre_2001_a_2017\azz997___Eduardo-2017-2\a640__SNPTEE_2017\a785__Artigo_SNPTEE_2017_Sodre_Perrelli_Alcides\Apresenta&#231;&#227;o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Sheet1!$E$4</c:f>
              <c:strCache>
                <c:ptCount val="1"/>
                <c:pt idx="0">
                  <c:v>Probabilidade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Sheet1!$F$5:$F$9</c:f>
              <c:numCache>
                <c:formatCode>#,##0.00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Sheet1!$E$5:$E$9</c:f>
              <c:numCache>
                <c:formatCode>0.00%</c:formatCode>
                <c:ptCount val="5"/>
                <c:pt idx="0">
                  <c:v>0.1</c:v>
                </c:pt>
                <c:pt idx="1">
                  <c:v>0.25</c:v>
                </c:pt>
                <c:pt idx="2">
                  <c:v>0.4</c:v>
                </c:pt>
                <c:pt idx="3">
                  <c:v>0.15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D-43FD-9567-46E377278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1711808"/>
        <c:axId val="251709064"/>
      </c:barChart>
      <c:catAx>
        <c:axId val="251711808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709064"/>
        <c:crosses val="autoZero"/>
        <c:auto val="1"/>
        <c:lblAlgn val="ctr"/>
        <c:lblOffset val="100"/>
        <c:noMultiLvlLbl val="0"/>
      </c:catAx>
      <c:valAx>
        <c:axId val="251709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71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5"/>
      </a:solidFill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Sheet1!$E$4</c:f>
              <c:strCache>
                <c:ptCount val="1"/>
                <c:pt idx="0">
                  <c:v>Probabilidade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Sheet1!$F$5:$F$9</c:f>
              <c:numCache>
                <c:formatCode>#,##0.00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Sheet1!$E$5:$E$9</c:f>
              <c:numCache>
                <c:formatCode>0.00%</c:formatCode>
                <c:ptCount val="5"/>
                <c:pt idx="0">
                  <c:v>0.1</c:v>
                </c:pt>
                <c:pt idx="1">
                  <c:v>0.25</c:v>
                </c:pt>
                <c:pt idx="2">
                  <c:v>0.4</c:v>
                </c:pt>
                <c:pt idx="3">
                  <c:v>0.15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6E-448B-9A38-E6380CDCC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034632"/>
        <c:axId val="321032280"/>
      </c:barChart>
      <c:catAx>
        <c:axId val="321034632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032280"/>
        <c:crosses val="autoZero"/>
        <c:auto val="1"/>
        <c:lblAlgn val="ctr"/>
        <c:lblOffset val="100"/>
        <c:noMultiLvlLbl val="0"/>
      </c:catAx>
      <c:valAx>
        <c:axId val="321032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034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5"/>
      </a:solidFill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2:08:56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97 4738,'0'0'4357,"0"-54"-2634,0 53-1696,32 7-1388,0 1 1397,1-2-1,0-1 1,0-2-1,0-1 1,41-4-1,7 0 54,226 8 82,209-5 277,-409-4-121,173-5-78,219 9-33,-447-2-71,52-10 0,-52 6-22,53-1 0,753 14-149,-445-8 84,149 6 12,-396 13-55,-91-8 1,81 0 1,-135-10 6,554-19 423,65 2-112,-464 17-310,57 11 24,254 4 64,-332-7-147,-94-3 21,1-2 0,-1-3 0,89-12 0,-51-5 281,198-9 1739,-302 26-1535,2 0-1154,27-4-5158,18-17 2877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4:59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6931,'0'0'3436,"28"1"-2966,-14-1-419,19 1 50,1 1-1,-1 2 1,1 1 0,52 15 0,1404 390 1142,-1431-397-1235,-11-4 17,-1 2 0,-1 2-1,64 27 1,-107-38-25,0 0 0,0-1 1,0 1-1,0 0 0,0 0 0,0 0 0,-1 1 1,1-1-1,3 5 0,-6-6 2,1 0-1,0 0 0,-1 0 1,1 1-1,-1-1 0,0 0 1,1 0-1,-1 0 1,0 0-1,0 1 0,0-1 1,0 0-1,0 0 1,0 0-1,0 1 0,0-1 1,0 0-1,-1 0 0,1 0 1,0 0-1,-1 1 1,1-1-1,-1 0 0,1 0 1,-1 0-1,0 0 1,1 0-1,-1 0 0,0 0 1,0 0-1,0-1 0,-1 3 1,-16 11 24,-1 0 1,0-1-1,-1-1 0,-1 0 1,-22 8-1,-10 6-24,-496 219-618,256-123-115,149-62 443,-64 30 165,200-86 134,1 0 0,0 0 1,0 1-1,0 0 0,0 0 1,1 1-1,0 0 0,-7 8 1,11-13 4,1 1 0,-1 0 1,1 0-1,0 1 0,-1-1 0,1 0 1,0 0-1,0 1 0,1-1 1,-1 0-1,0 1 0,1-1 1,-1 1-1,1-1 0,0 1 1,0-1-1,0 1 0,0-1 0,0 1 1,1-1-1,-1 1 0,1-1 1,-1 0-1,1 1 0,0-1 1,0 0-1,0 1 0,0-1 1,0 0-1,1 0 0,-1 0 0,1 0 1,1 2-1,4 2 41,0 0 0,0 0 0,1 0-1,0-1 1,-1-1 0,2 1 0,-1-1 0,12 4-1,80 23 480,-73-24-353,65 16-34,1-5 0,168 12 0,191-21 98,-351-10-237,237-12-3203,-374 15 1365,-15 7-1426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00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 30 6355,'0'0'5536,"-6"-5"-5013,5 3-415,-1 0-61,1 0 0,-1 0 1,0 0-1,1 1 0,-1-1 1,0 1-1,0-1 1,0 1-1,0-1 0,0 1 1,0 0-1,0 0 0,-4-1 1,3 5-38,1-1 0,0 1 1,0 0-1,0 0 1,0 1-1,1-1 0,-1 0 1,1 1-1,0-1 0,0 0 1,0 1-1,0-1 0,0 6 1,-1 0 12,-4 11-41,-12 37-84,3 0 1,2 0-1,3 1 1,-4 82-1,14-137 80,0 0 0,0 0 0,1-1-1,-1 1 1,1 0 0,0-1 0,-1 1 0,1 0 0,0-1-1,0 1 1,1-1 0,-1 1 0,1-1 0,-1 0 0,1 0-1,0 1 1,-1-1 0,5 3 0,-2-2-20,1 0 0,0 0 0,0 0 0,0 0 0,0-1 0,0 0 0,1 0 0,9 2 0,10 0-441,0-1-1,0-1 1,34-2 0,-39 0-269,35-2-2268,-36-9-230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01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27 2689,'0'0'7302,"-1"-4"-6395,0 3-884,1 0 0,0-1 0,0 1 0,-1 0 0,1 0-1,0 0 1,-1 0 0,1 0 0,-1 0 0,0 0 0,1 0 0,-1 1-1,0-1 1,1 0 0,-1 0 0,0 0 0,0 1 0,0-1 0,0 0-1,0 1 1,0-1 0,0 1 0,0-1 0,0 1 0,0-1-1,0 1 1,0 0 0,0 0 0,0-1 0,0 1 0,0 0 0,0 0-1,0 0 1,0 0 0,-1 0 0,1 0 0,0 1 0,0-1 0,0 0-1,0 0 1,0 1 0,0-1 0,0 1 0,0-1 0,0 1 0,0-1-1,0 1 1,0 0 0,0-1 0,1 1 0,-1 0 0,-1 1 0,-3 2-83,-1 0 1,1 0-1,0 1 1,0 0 0,1 0-1,-1 0 1,1 0-1,0 1 1,1 0-1,-1 0 1,1 0 0,0 0-1,1 0 1,-4 13-1,6-17 57,1 0-1,-1-1 0,1 1 1,0-1-1,0 0 0,0 1 0,0-1 1,0 1-1,0-1 0,0 0 1,0 0-1,1 0 0,-1 0 0,0 0 1,1 0-1,-1 0 0,1 0 0,-1 0 1,1-1-1,-1 1 0,1 0 1,-1-1-1,1 0 0,0 1 0,-1-1 1,4 0-1,46 7 70,-50-6-36,1-1 0,0 0 0,0 1-1,0-1 1,0 0 0,-1 0 0,1 0 0,0-1 0,0 1 0,0 0 0,-1-1 0,1 1 0,0-1 0,0 0 0,-1 1-1,1-1 1,0 0 0,-1 0 0,1 0 0,-1 0 0,0 0 0,1-1 0,-1 1 0,0 0 0,1-1 0,1-2 0,-2 0 26,0 1 0,0-1 1,-1 0-1,1 0 1,-1 0-1,0 0 1,0 1-1,0-1 1,0 0-1,-1 0 1,0 0-1,-2-6 1,2 7-52,0 0 0,0 1 0,-1-1 0,0 0 0,1 1 0,-1 0 0,0-1 0,0 1 0,0 0 0,0 0 0,-1 0 1,1 0-1,-1 1 0,1-1 0,-1 1 0,1-1 0,-1 1 0,0 0 0,0 0 0,1 0 0,-1 0 0,0 1 0,0-1 0,0 1 0,0 0 0,0-1 0,0 1 0,-6 1 1,8 0-33,0-1 0,0 1 0,-1-1 0,1 1 0,0 0 0,0 0 0,-1-1 0,1 1 0,0 0 0,0 0 0,0 0 0,0 0 0,0 0 0,1 0 0,-1 1 0,0-1 0,0 0 0,1 0 0,-1 1 0,1-1 0,-1 0 0,1 1 0,-1-1 0,1 0 0,0 1 0,0 1 0,-6 45-893,6-41 682,-1 43-1530,1-1-1143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01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7587,'0'0'1841,"157"0"-1088,-101 2-289,-4 1-64,-11 0-240,-9 2-112,-14 0-48,-10 3-240,-8 5-896,-2 0 79,-31 3-1312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02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6723,'0'0'3506,"184"13"-3458,-140-13-32,2 0-32,1 0-769,-6 0-2064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02.8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1 160 7411,'0'0'5259,"2"-4"-4227,3-4-882,0 0-1,1 0 0,1 1 1,-1 0-1,1 0 1,0 1-1,14-10 0,-14 11-121,0 0 0,0-1-1,0 0 1,-1 0-1,0 0 1,0 0-1,-1-1 1,0 0 0,0 0-1,0-1 1,5-11-1,-17 41-161,1 1-1,1 0 0,-2 29 0,4 44-607,4 0-1,18 122 1,-15-208-70,0-17-1021,0-18 713,-5-7-2596,-1 24 480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03.2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5891,'0'0'5127,"25"0"-3859,203 2 2029,-202 2-3726,-22 21-3200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04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42 6371,'0'0'4359,"-7"-6"-3871,-33-28 598,156 32-959,79 2-72,-194 0-56,1 0 0,0 0 0,0 0 0,0 1 0,0-1 0,-1 1 0,1-1 0,0 1 0,0-1 0,-1 1 0,1 0 0,0 0 0,-1 0 0,3 1 0,-4-1 0,1-1-1,-1 1 1,1-1 0,-1 1 0,0 0-1,1-1 1,-1 1 0,0-1-1,0 1 1,1 0 0,-1 0 0,0-1-1,0 1 1,0 0 0,0-1-1,0 1 1,0 0 0,0 0 0,0-1-1,0 1 1,0 0 0,0-1 0,-1 1-1,1 1 1,-2 1-2,1 0 0,-1 0 1,0 0-1,0-1 0,0 1 0,0 0 1,-1-1-1,1 0 0,-1 1 0,1-1 1,-1 0-1,0 0 0,-3 1 0,-37 20-9,24-15-175,0 2-1,1 0 1,0 1 0,1 1 0,0 1-1,-27 25 1,42-36 97,1 0 1,-1 0-1,0-1 0,1 1 0,0 0 1,-1 1-1,1-1 0,0 0 0,0 0 1,0 0-1,0 1 0,1-1 0,-1 0 0,1 1 1,-1-1-1,1 1 0,0-1 0,0 1 1,0-1-1,0 0 0,0 1 0,1 3 1,0-3 33,1-1 1,-1-1 0,0 1 0,1 0-1,0 0 1,-1 0 0,1-1 0,0 1 0,0-1-1,0 1 1,0-1 0,0 0 0,0 0-1,0 0 1,0 0 0,0 0 0,1 0-1,-1 0 1,0-1 0,0 1 0,1-1-1,3 0 1,106 9 398,-79-8-28,0 1 0,0 1 0,0 3 0,0 0 0,43 15 0,-75-20-294,1-1 0,0 1 0,0 0 0,-1-1 0,1 1 0,0 0 0,-1 0 0,1 0 0,-1 1 0,0-1 0,1 0 0,-1 1 0,0-1 0,0 0 0,1 1 0,0 1 0,-2-2 0,0 0 0,0 0 0,1 0 0,-1 0 0,0 0 0,0 0 0,0 1 1,0-1-1,0 0 0,0 0 0,-1 0 0,1 0 0,0 0 0,0 0 0,-1 0 0,1 0 0,-1 0 0,1-1 0,-1 1 0,0 2 0,-3 1 33,0 1 0,0-1 0,-1 0 0,1 0 0,-1-1-1,0 1 1,-10 5 0,-44 19 26,-2-2 0,-118 33-1,66-24-150,98-28 49,15 0-400,26 3-1089,36 0 43,24-2-767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05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8852,'0'0'2505,"28"-3"-1779,381-2 280,416 31-1543,-803-26 304,-19-1 126,0 1 1,1 0 0,-1 0-1,0 0 1,0 0 0,0 1-1,0-1 1,0 1-1,0 0 1,0 0 0,3 2-1,-7-2-8,0 0 0,0 0 0,0-1 0,-1 1 0,1 0 0,0 0-1,-1-1 1,1 1 0,-1-1 0,1 1 0,-1-1 0,1 1 0,-1-1-1,1 0 1,-1 0 0,1 0 0,-1 0 0,-2 0 0,-60 1-1617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05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9364,'0'0'110,"35"19"172,-32-18-260,75 41 1063,165 59-1,-45-47-375,247 35 1,-164-38 357,-245-44-847,1 0 41,43 14 1,-71-18-246,0 0 0,0 0 0,0 1 0,-1 1 0,0-1 0,0 2-1,0-1 1,-1 1 0,1 0 0,5 7 0,-9-9-22,-1 1 0,-1-1 0,1 1 0,0-1 0,-1 1 0,0 0 0,0 0 0,-1 0 0,0 0 0,1 0 0,-1 0 0,-1 1 0,1-1 0,-1 0 0,0 0 0,0 1 0,-1-1 0,0 0 0,1 0 1,-2 0-1,-1 6 0,0 1-27,-2 0 1,0 0 0,0 0 0,-1-1-1,0 0 1,-1 0 0,-10 12 0,-34 33-247,-2-3 0,-3-2 0,-83 59 0,-83 77 277,209-175-1,2 0 0,-1 1 0,2 1 0,0 0 0,0 0 0,1 1 0,1 0 0,1 0 0,0 1 0,1 0 0,0 0 0,2 1 1,0-1-1,0 1 0,2 0 0,0 0 0,1 0 0,1 0 0,2 28 0,0-35 19,0 0 0,0 0-1,1 0 1,1 0 0,-1 0 0,2-1 0,-1 0-1,1 1 1,0-2 0,1 1 0,0-1 0,1 1-1,0-2 1,0 1 0,0-1 0,1 0 0,0-1-1,17 11 1,0-2 95,1 0-1,0-2 1,1-1-1,1-1 1,44 11-1,-11-8 6,-1-3-1,94 5 1,126-10-51,-214-7-58,210-3 112,446-64-1,-649 55-160,-20 4-517,109-7 0,-229 24-2473,36-2 2166,-101 20-3205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1T13:57:43.5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3122 6931,'0'0'5005,"-10"-4"-3871,-29-11-430,40 13-651,8-1-66,15 0-40,384 3 27,250-16 31,-273-8-47,-294 24 26,0 4-1,111 19 1,-91-5-33,222 9-1,162-45 138,845-87-218,-821 93 117,51-3 34,128-3-5,-569 24-63,243 44 0,2 2 4,219-41 84,-389-13-31,616-29 7,-4-43-29,124 28 93,-350 28-68,9-26-23,441-13 12,-451 81 30,-431-7-80,271 14 1846,-427-88-1741,2 0-1,15-70 1,35-108-298,-27 133-49,20-169 0,-39-57 355,-8 242-55,-3 25-20,-3 0 0,-22-95 0,3 26 10,16 65 1,-35-169-75,36 207 96,-1-1 0,-1 1 0,-1 1 0,-1 0 0,-2 1 0,-22-32-1,-115-146-263,147 197 234,-1 0 0,0 0 0,0 1 0,-1-1 0,0 1 0,0 1 0,0-1 0,0 1 0,-1 0 0,1 0 1,-1 1-1,0 0 0,0 0 0,-10-2 0,6 2-20,0 2 0,1-1-1,-1 1 1,0 1 0,0 0 0,0 0 0,1 1 0,-1 1 0,-18 4-1,8 1-25,0 1 0,1 0 0,-22 14 0,28-14 33,0-1 1,-1 0-1,1-1 0,-1 0 1,0-1-1,-1-1 0,1 0 0,-27 2 1,-177-13 79,120 2-68,50 2-6,-1 3 0,1 1-1,-82 14 1,47 1-144,0-4 0,-158 2-1,209-14 151,-321-13 18,-58-23 80,-11-1 81,6-32-71,274 38-94,-1 6 1,0 6-1,-198 1 0,-623 18 107,738-10-88,-228-41 1,25 2-90,-244-39 215,417 43 79,-378-19 1,-532 56-278,713 10 40,132-3 22,-384 3 65,105 32-103,184-5 11,-316 17 92,11 60-49,455-30 2,153-40-29,113-35-9,0 0-1,0 0 1,0 0 0,1 0 0,-1 0 0,0 1 0,0-1 0,1 0 0,-1 0-1,1 1 1,-1-1 0,1 0 0,-1 1 0,1-1 0,0 0 0,0 1 0,-1-1-1,1 3 1,-7 22-69,0-17 64,0 0 1,0-1-1,-1 0 1,0 0-1,0-1 1,-1 0 0,0 0-1,0-1 1,-1 0-1,0-1 1,0 0-1,0 0 1,0-1 0,-1-1-1,1 1 1,-1-2-1,0 0 1,0 0-1,0-1 1,0 0 0,-13-1-1,-10 0 462,34 0-457,-1 1 0,1-1 0,0 1 0,0-1 0,-1 0 0,1 1 0,0-1 0,0 1 0,0-1 0,-1 1 0,1-1 0,0 1 0,0-1 0,0 0 0,0 1 0,0-1 0,0 1 0,0-1 0,0 1 0,0-1 0,0 1 0,0-1 0,0 1 0,1 1-23,-1 1807-51,-36-1179 189,33-608-105,-5 36 185,3 0 1,2 1 0,5 58 0,-2-116-189,0 0 0,0 0 0,0 0 0,0 0 0,1 0 1,-1 0-1,1 0 0,-1 0 0,0 0 0,1-1 0,-1 1 0,1 0 0,0 0 0,-1 0 0,1 0 0,0-1 1,0 1-1,-1 0 0,1-1 0,0 1 0,0 0 0,0-1 0,1 1 0,1 0-27,-1 0 0,1 0 0,0-1 0,-1 1-1,1-1 1,-1 0 0,1 0 0,0 0 0,3-1 0,-1 1-124,1-1 1,-1 0 0,0 0-1,0-1 1,0 0 0,0 0-1,-1 0 1,1 0-1,6-5 1,18-25-2241,-4-8-2127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06.4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329 0 9845,'0'0'976,"2"21"-1013,3 15 59,12 133 216,-16-148-249,0-1 0,-2 1-1,0-1 1,-2 0 0,0 1-1,-9 29 1,4-31-148,0 0 1,-2-1-1,-18 28 0,22-38 108,1 0 0,-1 0 0,-1-1 0,1 0-1,-1-1 1,0 1 0,-1-1 0,1-1 0,-1 1-1,-11 5 1,15-10 148,0 0-1,-1 1 1,1-1-1,0-1 0,-1 1 1,1-1-1,0 0 1,-1 0-1,1 0 1,-1 0-1,1-1 1,0 1-1,-1-1 1,1 0-1,0-1 1,0 1-1,0-1 0,0 0 1,0 0-1,0 0 1,0 0-1,1-1 1,-1 0-1,1 1 1,-1-1-1,-5-7 1,-2-3-99,0-1 0,1 0 0,1 0 0,0-1 0,-12-25 0,20 36-252,-1 0-1,1 0 0,0 0 1,0 0-1,1 0 1,-1-1-1,1 1 0,0 0 1,0 0-1,0 0 1,1 0-1,-1 0 0,1-1 1,0 1-1,2-6 0,12-13-2444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06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 10389,'0'0'4754,"47"-16"-5170,-21 16-529,0 0-1808,-5-5-2385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07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6 10101,'0'0'4626,"96"-5"-4530,-70 5-48,-2 2-48,-1 9 0,-5-1-288,-7 1-673,-5 2-207,-6-2-177,0-4-1792</inkml:trace>
  <inkml:trace contextRef="#ctx0" brushRef="#br0" timeOffset="1">1 219 7395,'0'0'1073,"157"0"-2514,-122 0-3217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07.7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0 313 9124,'0'0'5347,"15"-25"-4819,50-80-165,-54 90-298,1 0 0,0 0 1,1 1-1,0 1 1,1 0-1,19-13 0,-21 17-29,0-1-1,-1 0 1,0-1-1,17-20 1,-35 40-50,1 1 1,1 0 0,0 0 0,0 1 0,1-1-1,0 1 1,1 0 0,0 0 0,-1 17 0,0 12-346,2 55 0,2-69 187,2 3-445,0-1 0,12 45 0,-8-45-627,-2 0-1,3 45 1,-7-59 304,1-10 570,-1 0 1,0-1-1,0 1 0,0 0 1,-1-1-1,0 1 0,1-1 0,-2 4 1,1-5 351,0-1 1,0 0-1,1 0 1,-1 0-1,0 0 1,0 0-1,0-1 1,0 1-1,0 0 1,-1 0-1,1-1 1,0 1-1,0 0 1,0-1-1,-1 1 1,1-1-1,0 0 1,0 1-1,-1-1 1,1 0-1,0 0 1,-1 0-1,1 0 1,0 0-1,-3 0 1,-35 0 574,-50 0-5157,33 0 13682,66 0-7926,118 2 2324,-56 1-2624,0-3-1,0-2 0,119-22 0,-189 24-876,1-1-1,-1 1 0,0-1 1,0 1-1,0-1 0,0 0 1,0 0-1,0 0 0,0 0 1,0 0-1,0-1 0,0 1 1,0 0-1,-1-1 0,1 0 0,-1 1 1,1-1-1,-1 0 0,0 0 1,1 1-1,-1-1 0,0 0 1,0 0-1,0-3 0,0 2-296,-1 0 1,0 1-1,0-1 0,0 0 0,-1 0 0,1 0 0,-1 0 0,1 0 0,-1 0 1,0 0-1,0 0 0,0 1 0,0-1 0,-1 0 0,1 1 0,-1-1 1,0 1-1,-3-4 0,-34-35-7152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08.5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45 9652,'0'0'1049,"25"-5"-646,-19 3-367,63-11 633,78-7 0,-121 19-394,-5-1-145,-1 1-1,1 1 0,22 3 0,-42-3-128,0 1-1,0-1 1,0 1 0,0-1-1,0 1 1,0 0 0,0 0-1,0-1 1,0 1 0,0 0-1,-1 0 1,1 0 0,0 0-1,0 0 1,-1 0 0,1 0-1,-1 0 1,1 0 0,-1 0 0,1 0-1,-1 1 1,0-1 0,0 0-1,1 0 1,-1 0 0,0 1-1,0-1 1,0 0 0,0 0-1,0 0 1,-1 1 0,1 1-1,-1 1 0,1 0 0,-1 0 0,0-1 0,0 1 0,0 0 0,0 0 0,-1-1 0,1 1 0,-5 6-1,-6 2-61,0 0 0,0-1 0,-2-1 0,1 0-1,-1-1 1,-1 0 0,1-1 0,-24 9-1,19-9-241,2 1 0,-1 1 0,1 0 0,1 1 0,-25 21-1,40-32 279,0 1-1,0 0 1,0 0 0,0 0-1,0 0 1,0 0-1,0 0 1,0 0-1,0 1 1,0-1 0,1 0-1,-1 0 1,0 1-1,1-1 1,-1 0-1,1 1 1,-1-1 0,1 0-1,0 1 1,0-1-1,0 1 1,0-1-1,0 1 1,0-1 0,0 1-1,0-1 1,0 0-1,1 1 1,-1-1-1,0 1 1,1-1 0,-1 0-1,1 1 1,0-1-1,-1 0 1,1 0-1,0 1 1,0-1 0,0 0-1,0 0 1,0 0-1,0 0 1,0 0-1,0 0 1,0-1 0,1 1-1,-1 0 1,0 0-1,3 0 1,8 5 11,1-1 1,-1 0-1,1-1 1,17 4-1,-22-7 6,230 36 946,-104-20-233,-127-16-660,0 0 0,0 1 0,0 0 0,0 0 0,0 0 0,11 6 0,-17-8-33,-1 1 0,1-1 1,0 1-1,0-1 0,-1 1 1,1 0-1,0-1 0,-1 1 1,1 0-1,-1 0 0,1-1 1,-1 1-1,1 0 0,-1 0 1,1 0-1,-1-1 1,0 1-1,0 0 0,1 0 1,-1 0-1,0 0 0,0 0 1,0 1-1,0 0 9,-1 0 0,1 0 0,-1-1 0,0 1 0,0 0 1,0 0-1,0 0 0,0-1 0,0 1 0,0-1 0,-1 1 0,1-1 0,-1 1 0,1-1 0,-3 2 1,-24 17 121,-2-1 1,0-1 0,-1-1 0,-59 22-1,29-13-154,-110 43-294,-56 26-890,225-94 1101,-18 11-54,19-11 96,1-1 0,0 0 0,-1 0 0,1 0 0,0 0 0,0 1 0,-1-1 0,1 0-1,0 0 1,-1 1 0,1-1 0,0 0 0,0 1 0,0-1 0,-1 0 0,1 1 0,0-1 0,0 0 0,0 1 0,0-1 0,0 0 0,-1 1 0,1-1 0,0 0 0,0 1 0,0-1 0,0 1 0,0-1 0,0 0 0,0 1 0,0-1 0,1 0 0,-1 1 0,0-1 0,0 1 0,0-1 0,0 0 0,0 1-1,0-1 1,1 0 0,-1 0 0,0 1 0,0-1 0,1 0 0,-1 1 0,22 10-3338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09.2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1006 0 8084,'0'0'5794,"0"2"-5826,-4 6 69,0 0 0,-1-1 0,0 1 0,0-1 0,0-1-1,-1 1 1,0-1 0,0 0 0,-11 9 0,-6 6 56,-150 149 121,-7-8 1,-202 139-1,350-277-234,-35 23-112,62-44 127,-1 0 0,0 0 0,0 0 1,0-1-1,-1 0 0,1 0 0,0-1 0,-1 0 1,-11 1-1,17-2 9,0-1 0,0 0 1,0 1-1,1-1 0,-1 0 0,0 1 1,0-1-1,1 0 0,-1 0 1,0 0-1,1 0 0,-1 0 0,1 0 1,-1 1-1,1-1 0,0 0 1,-1 0-1,1-1 0,0 1 0,0 0 1,-1 0-1,1 0 0,0 0 1,0 0-1,0 0 0,0 0 0,0 0 1,1 0-1,-1 0 0,0 0 0,1 0 1,-1-2-1,1-5 17,0-55-298,3 0 0,19-105-1,44-262-3163,-66 425 3467,-1 5 27,0-1 0,0 0 0,0 1 1,0-1-1,0 0 0,0 0 0,0 1 0,0-1 0,0 0 0,1 1 0,-1-1 0,0 0 0,0 1 0,1-1 0,-1 0 1,0 1-1,1-1 0,-1 0 0,1 1 0,-1-1 0,1 1 0,-1-1 0,1 1 0,-1-1 0,1 1 0,0-1 1,1 2-41,-1-1 1,0 1 0,0-1 0,0 1-1,1 0 1,-1 0 0,0 0 0,0 0-1,0 0 1,0 0 0,-1 0 0,1 0 0,0 0-1,0 0 1,-1 0 0,2 2 0,213 368 1815,-75-120-1529,-124-224-278,2 0 0,0-1 1,37 39-1,-44-54-12,0-1 1,0-1-1,1 0 0,0 0 1,1-1-1,0-1 0,0 0 1,0-1-1,1 0 0,17 4 0,-3-4-290,1-1-1,0-1 1,50 0-1,30-7-3433,-28-8-3922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10.1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 15 5298,'0'0'3165,"0"-14"1706,-3 64-3193,-12-38-1011,5 2-665,0 1 0,1-1 0,1 2 0,0-1-1,1 1 1,1 0 0,0 0 0,2 1 0,0 0 0,-2 17 0,-1 23-23,2 95 0,5-150 21,1-1 1,-1 0 0,0 1-1,0-1 1,1 1-1,-1-1 1,1 0 0,-1 1-1,1-1 1,0 0 0,-1 0-1,1 1 1,0-1-1,0 0 1,0 0 0,0 0-1,0 0 1,0 0-1,0 0 1,0 0 0,0-1-1,1 1 1,-1 0-1,0-1 1,1 1 0,-1 0-1,0-1 1,1 0 0,-1 1-1,0-1 1,1 0-1,1 0 1,56 3 185,-42-4-72,2 1 2,150-5 664,-145 3-651,0-2 0,-1 0 1,1-2-1,43-15 0,-64 20-125,0 0-1,0-1 1,0 1-1,-1 0 1,1-1-1,0 0 1,-1 1-1,1-1 1,-1 0-1,0 0 1,1 0 0,-1-1-1,0 1 1,-1-1-1,1 1 1,0-1-1,-1 1 1,1-1-1,-1 0 1,0 0-1,0 0 1,0 0-1,0 0 1,0 0 0,-1 0-1,1 0 1,-1 0-1,0 0 1,0 0-1,0 0 1,0 0-1,-2-4 1,1 0-120,-1 0 1,-1 0-1,0 0 1,0 0-1,0 1 1,-1-1-1,1 1 1,-2 0-1,1 0 1,-1 1-1,1-1 1,-8-5-1,-68-60-5211,47 32 1226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10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27 5507,'0'0'7056,"-5"-4"-5973,-1 1-1012,-1 0 1,0 0-1,1 0 0,-1 0 0,-1 1 0,1 0 1,0 1-1,0 0 0,-1 0 0,1 0 0,-1 1 1,-11 1-1,14 0-83,0-1 1,1 1-1,-1 0 0,1 0 1,-1 0-1,1 1 1,-1 0-1,1 0 1,0 0-1,-5 3 0,7-4 8,0 1-1,0 0 0,0-1 1,1 1-1,-1 0 0,1 0 0,-1 0 1,1 0-1,0 0 0,0 0 0,-1 0 1,1 0-1,1 1 0,-1-1 1,0 0-1,1 1 0,-1-1 0,1 0 1,0 1-1,-1 3 0,1-4-6,0-1-1,0 0 1,0 0 0,0 1-1,0-1 1,0 0-1,0 0 1,1 1 0,-1-1-1,0 0 1,1 0-1,-1 0 1,0 1 0,1-1-1,0 0 1,-1 0-1,1 0 1,0 0-1,-1 0 1,1 0 0,0 0-1,0 0 1,0 0-1,2 1 1,29 1 240,-16-4 145,-15 1-328,1-1 0,-1 1 0,0-1 0,0 1 0,0-1 0,0 0 0,0 1 0,0-1 0,0 0 0,0 0 0,0 0 0,0 0 0,0 0 0,0 0 0,-1 0 0,1 0 0,0 0 0,-1 0 0,1 0 0,-1 0 0,1 0 0,-1-1 0,0 1 1,1 0-1,-1 0 0,0-1 0,0 1 0,0 0 0,0 0 0,0-1 0,0-1 0,0 2-46,0 0 0,0 0 0,0 0 1,0-1-1,0 1 0,0 0 0,0 0 0,0 0 1,0 0-1,-1-1 0,1 1 0,-1 0 1,1 0-1,0 0 0,-1 0 0,0 0 0,1 0 1,-1 0-1,0 0 0,1 0 0,-1 0 0,0 0 1,0 0-1,0 1 0,0-1 0,0 0 0,0 0 1,0 1-1,0-1 0,0 1 0,0-1 1,0 1-1,0-1 0,0 1 0,-2 0 0,1-1-70,0 1 1,0 0-1,0 0 0,-1 0 0,1 0 0,0 1 0,0-1 0,0 0 0,0 1 0,0 0 0,0-1 0,0 1 0,0 0 0,1 0 1,-1 0-1,0 0 0,0 0 0,1 0 0,-3 3 0,2-1-247,1 0 0,0 0 0,0 0 0,0 0 0,0 0 0,0 0 0,1 0 0,-1 0 0,1 0 0,0 1 0,0-1 0,0 3 0,0 11-3216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11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1151 7 8964,'0'0'4514,"-17"-2"-4797,17 2 284,-13-2 74,0 1 1,1 0-1,-1 0 1,0 2-1,1-1 1,-1 2-1,0 0 0,1 0 1,-20 7-1,2 4-14,0 2 1,1 0-1,1 3 0,1 0 0,-35 30 0,-115 123-49,35-32 66,45-53-30,-163 109 0,256-192-41,-1 0 1,0 0-1,1 0 1,-1-1-1,0 0 1,0 0-1,-1 0 0,1-1 1,0 0-1,-8 1 1,11-2-23,0 0 0,1 0 0,-1 0 0,0-1 0,1 1 0,-1-1 0,0 0 0,1 1 0,-1-1 0,1 0 0,-1 0 0,1 0 0,-1 0 0,1 0 0,-1 0 0,1 0 0,0-1 0,0 1 0,0 0 0,0-1 0,0 1 0,0-1 1,0 1-1,0-1 0,1 1 0,-1-1 0,0 0 0,1 1 0,-1-1 0,1 0 0,0 0 0,0 1 0,0-4 0,-3-8-130,2-1 0,0 1 1,0-1-1,2 0 0,0 1 0,0-1 1,1 1-1,1-1 0,0 1 0,1 0 1,0 0-1,1 0 0,0 1 1,1-1-1,8-11 0,14-23 250,85-164-364,-102 187 571,-2 1-1,-1-2 1,-1 1 0,-1-1 0,-2 0-1,0 0 1,1-35 320,-5 59-632,1 1 0,-1 0 1,1 0-1,-1 0 0,1 0 0,-1 0 1,1 0-1,-1 0 0,0 0 0,1 0 0,-1 0 1,1 0-1,-1 0 0,1 1 0,-1-1 1,1 0-1,-1 0 0,1 0 0,-1 1 1,0-1-1,1 0 0,-1 0 0,1 1 0,-1-1 1,0 0-1,1 1 0,-1-1 0,0 1 1,0-1-1,1 0 0,-1 1 0,0-1 0,0 1 1,1 0-1,25 33 41,-1 1 1,-1 0-1,23 50 1,-23-41 61,54 106 143,-46-84-184,2-1 0,59 80 1,-80-128-29,1-1 0,1 0 0,24 20 1,-32-30 131,1-1 0,0 1 0,0-1 0,0-1 0,0 1 0,1-1 0,0-1 0,-1 0 0,1 0 0,12 2 0,-21-5-201,1 0 0,-1 0 0,0 0 0,1 0 0,-1 0 0,1 0 0,-1 0 0,1 0 0,-1 0 0,1 0 0,-1 0 0,1 0 0,-1-1 0,1 1 0,-1 0 0,1 0 0,-1 0 0,0-1 0,1 1 0,-1 0 0,1-1 0,-1 1 0,0 0-1,1-1 1,-1 1 0,0 0 0,1-1 0,-1 1 0,0-1 0,0 1 0,1 0 0,-1-1 0,0 1 0,0-1 0,0 1 0,0-1 0,1 1 0,-1-1 0,0 1 0,0-1 0,0 1 0,0-1 0,0 1 0,0-1 0,0 1 0,-1-1 0,1 0 0,0-3-653,1-16-4560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11.9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446 0 6515,'0'0'7438,"-14"25"-6886,2 16-452,3 0 1,1 1-1,2 0 0,0 61 0,3-52-14,-2 0-1,-14 68 1,18-115-72,-1 0-1,1 0 1,-1 0-1,1-1 1,-1 1-1,0 0 1,-1-1 0,1 0-1,0 1 1,-1-1-1,0 0 1,0 0-1,0 0 1,0-1 0,0 1-1,-1-1 1,1 0-1,-1 1 1,1-2-1,-1 1 1,0 0-1,0-1 1,0 0 0,-7 2-1,-1-1 34,0-1 0,0 0 0,0 0 0,-1-2 0,1 1 0,0-2 0,-15-2 0,11 0-28,0-1 1,0 0-1,-26-13 1,34 14-17,0-1 1,0 1-1,0-1 1,1 0-1,0-1 1,0 0-1,0 0 1,-9-11-1,15 15 31,0 1-1,0-1 0,0 0 1,0 1-1,1-1 0,-1 0 1,0 0-1,1 0 1,-1 1-1,1-1 0,0 0 1,0 0-1,-1 0 0,1 0 1,0 0-1,1 0 0,-1 0 1,0 0-1,1 0 0,-1 1 1,1-1-1,-1 0 0,1 0 1,0 0-1,0 1 0,0-1 1,0 0-1,0 1 0,0-1 1,0 1-1,0-1 1,1 1-1,-1 0 0,1-1 1,-1 1-1,3-2 0,6-4-14,1 0 0,0 1 0,0 0 0,16-6 1,-24 11-2,27-11 8,1 1 0,0 1 0,0 2 1,57-7-1,8 10-8129,-81 5 5139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25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5042,'0'0'4128,"-6"0"-3264,-26 0 2887,35 1-3826,92 23 22,2-5-1,0-5 1,116 4-1,-37-17 3907,-189 0-4053,1 0-1,-1 1 1,1 0 0,0 1-1,-22 8 1,28-8-289,1-1 1,-1 1-1,1 0 0,0 1 1,0-1-1,0 1 1,0 0-1,-6 6 0,-2 7-3160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12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37 4786,'-5'0'8175,"-18"2"-8293,20 1 108,1 0 0,0 1-1,0-1 1,1 1 0,-1-1-1,1 1 1,-1 0 0,1 0-1,0 0 1,1-1-1,-1 1 1,0 0 0,1 0-1,0 0 1,1 7 0,4-10 38,0 0 0,1 0-1,-1-1 1,1 1 0,-1-1 0,1 0 0,-1-1 0,9-1 0,-12-1 72,-1-1 1,1-1-1,-1 1 1,0 0 0,0 0-1,0 0 1,0-1-1,-1 1 1,0-1-1,0 1 1,0 0 0,0-1-1,-2-6 1,1-5 302,-40 17-464,38-1 20,0 1 1,0-1 0,0 1 0,0 0-1,0 0 1,0 1 0,0-1 0,0 0-1,0 1 1,1 0 0,-1 0 0,1 0-1,-1 0 1,1 0 0,0 0 0,0 1-1,0-1 1,0 1 0,0-1 0,0 1-1,1 0 1,-2 2 0,29-4-280,-22-1 350,-1 0 0,1 1 1,0-2-1,0 1 0,-1 0 1,1-1-1,0 0 0,-1 0 1,1 0-1,-1 0 0,5-2 1,-6 1-17,-1 1 0,0-1 0,1 0 1,-1 0-1,0 0 0,0 0 0,0 0 1,0 0-1,-1 0 0,1 0 0,0 0 0,-1 0 1,1 0-1,-1-1 0,0 1 0,0 0 0,0 0 1,0 0-1,-1-4 0,1 5-47,0 0-1,0 1 0,0-1 1,0 1-1,0-1 1,0 0-1,-1 1 1,1-1-1,0 0 0,0 1 1,-1-1-1,1 1 1,0-1-1,-1 1 1,1-1-1,0 1 1,-1-1-1,1 1 0,-1-1 1,1 1-1,-1-1 1,1 1-1,-1 0 1,0-1-1,1 1 0,-1 0 1,1-1-1,-1 1 1,0 0-1,1 0 1,-2-1-1,-23 0-2635,17 2 948,-1-1-909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15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477 659 8324,'0'0'2721,"3"-4"-1664,0 1-702,-2 2-242,1 0-1,-1 0 1,0 0-1,0 0 1,0 0 0,0-1-1,0 1 1,-1 0-1,1-1 1,0 1 0,0 0-1,-1-1 1,1 1 0,-1-1-1,1 1 1,-1-1-1,0-1 1,-1 3-91,0-1 0,-1 0 0,1 0 0,-1 1 0,1-1 0,-1 1 0,1-1-1,-1 1 1,1-1 0,-1 1 0,0 0 0,1 0 0,-1 0 0,0 0 0,1 0 0,-1 0 0,-1 1 0,-2-1 7,-10 0-27,-1 1 0,1 1 0,0 0 0,-1 1 0,1 0 0,0 1 0,1 1 0,-1 1 0,1 0 0,-23 13 0,5 0-153,1 0 0,0 2 1,-53 48-1,75-61 55,0 1-1,1 0 1,0 1 0,0 0 0,1 0-1,1 0 1,-1 1 0,2 0 0,-1 0 0,1 1-1,1 0 1,0-1 0,1 1 0,0 1-1,-1 17 1,3-23 89,1 0-1,-1 0 0,1 0 1,1 0-1,-1 0 1,1 0-1,1 0 1,-1 0-1,1 0 0,0-1 1,1 1-1,-1 0 1,1-1-1,1 0 1,-1 0-1,1 0 0,0 0 1,0 0-1,1-1 1,0 0-1,0 0 1,0 0-1,0 0 0,10 5 1,10 7 29,1-2 1,1-1-1,0 0 1,1-2 0,0-2-1,0 0 1,1-2-1,1-1 1,-1-1 0,1-2-1,0-1 1,48-1-1,-70-3 41,-1 0-1,1-1 1,-1 1-1,1-2 0,-1 1 1,0-1-1,0 0 1,0-1-1,0 1 1,-1-1-1,1-1 1,-1 1-1,0-1 1,-1 0-1,1-1 0,7-9 1,2-2 42,-2 0-1,0-2 1,-1 1-1,16-34 1,-19 31-72,-1 0 0,-1 0-1,-1-1 1,-1 0 0,-1-1 0,1-24-1,-4-136 118,-1 177-159,-1 0 1,0 0-1,-1 0 0,1 0 1,-1 0-1,0 0 0,0 0 1,-1 1-1,0-1 0,0 1 1,0 0-1,0 0 1,-1 0-1,0 0 0,0 1 1,-1-1-1,1 1 0,-7-5 1,4 4-12,-1 1 1,1-1 0,-1 1-1,1 0 1,-1 1-1,0 0 1,0 0 0,-1 1-1,1 0 1,0 0-1,-1 1 1,-13 0 0,2-1-92,0 2 1,-1 1 0,1 0 0,1 1 0,-1 1 0,0 1-1,1 1 1,-1 1 0,-28 12 0,34-11 58,-1-2 1,0 0 0,0-1-1,-18 3 1,16-4 30,1 1 1,0 0-1,-17 8 1,33-12 18,-1 0-1,1 0 1,0 0 0,0 0-1,-1 0 1,1 0 0,0 0-1,-1 0 1,1 1 0,0-1-1,0 0 1,-1 0 0,1 0-1,0 0 1,0 1 0,0-1-1,-1 0 1,1 0 0,0 1-1,0-1 1,0 0 0,0 0-1,-1 1 1,1-1 0,0 0 0,0 0-1,0 1 1,0-1 0,0 0-1,0 0 1,0 1 0,0-1-1,0 0 1,0 1 0,0-1-1,0 0 1,0 1 0,0-1-1,0 0 1,0 0 0,0 1-1,0-1 1,0 0 0,0 1-1,0-1 1,1 0 0,-1 0-1,0 1 1,0-1 0,0 0-1,1 0 1,-1 0 0,0 1-1,0-1 1,0 0 0,1 0-1,-1 0 1,0 0 0,0 1-1,1-1 1,-1 0 0,0 0 0,1 0-1,18 7-118,0-6 437,0-1-1,0-1 0,0-1 0,0-1 0,-1-1 0,33-10 0,102-50 417,-106 42-615,110-48 211,273-132 128,-334 151-429,-3-5 0,114-87 0,-148 92 175,-60 52-185,0-1-1,0 1 0,0-1 1,0 0-1,0 0 1,0 1-1,0-1 0,0 0 1,0 0-1,0 0 0,0 0 1,0 0-1,0 0 0,0 0 1,-1-1-1,1 1 1,0 0-1,0-1 0,0 1 1,-1-1-1,2 1-72,-1-1 1,0 1-1,1-1 0,-1 1 0,0 0 1,1-1-1,-1 1 0,0 0 0,0-1 1,1 1-1,-1 0 0,0 0 0,0 0 1,1 0-1,-1 0 0,0 0 0,0 0 1,0 0-1,1 0 0,-1 0 0,0 0 1,0 1-1,1-1 0,-1 0 1,0 0-1,0 1 0,1-1 0,-1 1 1,0-1-1,1 0 0,-1 1 0,1-1 1,-1 1-1,1 0 0,-1-1 0,1 1 1,-1-1-1,1 1 0,-1 0 0,1-1 1,-1 1-1,1 0 0,0 0 0,0-1 1,-1 1-1,1 0 0,0 0 0,0-1 1,0 1-1,0 0 0,0 0 1,0 0-1,0-1 0,0 1 0,0 0 1,0 0-1,1 1 0,-1 18-2505,0 3-419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16.1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3 4738,'0'-3'9586,"0"6"-9613,-2 9 26,1 1 1,-2 0-1,0-1 0,0 0 1,-1 0-1,-1 0 0,0 0 0,-7 13 1,5-13 5,1 0 0,1 1 0,0-1 0,0 1 1,2 0-1,-1 0 0,2 1 0,-2 18 0,4-30-4,0 0-1,0 0 0,0 1 0,0-1 1,0 0-1,0 0 0,1 1 1,-1-1-1,1 0 0,0 0 1,0 0-1,-1 0 0,1 1 1,1-1-1,-1-1 0,2 4 1,-1-3-1,1 0 0,0-1 1,0 1-1,0-1 1,0 1-1,0-1 1,0 0-1,1 0 1,-1 0-1,0-1 0,4 1 1,24 3 251,1-1 1,53-3-1,-36-1 981,-48-28-3823,7 14-1442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16.8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20 5747,'0'0'6709,"-7"-3"-6279,0 0-394,0 1 0,-1 0 0,1 0 0,-1 0 0,1 1 0,-1 0 0,0 1 0,1 0 0,-11 1 0,16 0-48,1 0 1,0 1-1,-1-1 0,1 1 1,0 0-1,0-1 0,0 1 0,0 0 1,0-1-1,1 1 0,-1 0 1,0 0-1,1 0 0,-1 0 0,1 0 1,0 0-1,0 0 0,0 0 1,0 0-1,0 3 0,3 43-273,-1-46 286,-1-1-1,0 0 1,1 0-1,0 0 1,-1 1-1,1-1 1,0-1-1,0 1 1,-1 0-1,1 0 1,0-1 0,0 1-1,0-1 1,0 1-1,0-1 1,0 0-1,0 0 1,0 0-1,0 0 1,0 0-1,2-1 1,-2 1 65,-1 1-1,1-1 1,-1 0 0,1 0-1,0-1 1,-1 1 0,1 0-1,-1 0 1,1-1 0,0 1-1,-1-1 1,1 1 0,-1-1-1,1 0 1,-1 0 0,0 1-1,1-1 1,-1 0 0,0 0-1,0 0 1,0-1 0,1 1-1,-1 0 1,0 0 0,0-1-1,0-1 1,0-2 75,0-1 0,-1 0 0,0 0-1,0 0 1,0 1 0,-1-1 0,1 0 0,-4-8 0,3 12-136,0 0 0,0 1 0,0-1 0,0 0 0,0 1 1,-1-1-1,1 1 0,0-1 0,-1 1 0,1 0 0,-1 0 0,0 0 0,1 0 1,-1 0-1,0 0 0,0 0 0,0 0 0,0 1 0,0-1 0,0 1 0,0-1 1,0 1-1,0 0 0,0 0 0,0 0 0,0 0 0,-3 0 0,4 0-33,-1 0 0,0 0-1,0 0 1,0 0-1,1 0 1,-1 0 0,0 0-1,0 1 1,1-1 0,-1 0-1,0 1 1,1 0 0,-1-1-1,0 1 1,1 0 0,-1 0-1,1 0 1,-1 0 0,1 0-1,0 0 1,-1 0-1,1 1 1,0-1 0,0 0-1,-1 3 1,0 0-293,1 0 0,0 1 1,0-1-1,1 1 0,-1-1 0,1 1 1,0 0-1,1 5 0,-1 3-878,0 9-2702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17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274 5 4098,'0'0'7691,"-1"-1"-7636,1 1-1,0 0 1,-1-1-1,1 1 1,-1 0-1,1 0 1,-1-1-1,1 1 1,-1 0-1,1 0 1,-1-1-1,1 1 1,-1 0-1,1 0 1,-1 0-1,1 0 1,-1 0-1,1 0 1,-1 0-1,1 0 1,-1 0-1,0 0 1,1 0-1,-1 0 1,0 1-1,7 15 230,-2 0 0,0 1 0,-1-1 1,0 1-1,0 26 0,16 439 44,-19-480-336,0 31 123,0-32-104,0 0 0,-1-1 1,1 1-1,-1 0 0,1 0 0,-1-1 1,0 1-1,1 0 0,-1-1 1,0 1-1,1-1 0,-1 1 1,0-1-1,1 1 0,-1-1 0,0 1 1,0-1-1,0 0 0,0 0 1,1 1-1,-1-1 0,0 0 0,0 0 1,0 0-1,0 0 0,0 0 1,0 0-1,0 0 0,-1 0 1,-11-1-45,0 0 0,0-1 0,1 0 0,-1-1 0,1-1 0,-1 0 0,1 0 0,-18-11 0,2 0-547,1-1-1,-33-27 0,57 41 596,1 1 0,0-1 0,0 1 0,0-1 0,0 0 0,0 0 0,0 0 0,0 0 0,0 0 0,1 0 0,-1-1 0,1 1 0,0-1 0,0 1 0,0-1 0,0 1 0,0-1 0,0 1 0,1-1 0,-1 0 0,1 1 0,0-1 0,-1 0 0,1 0 0,1 1 0,-1-1 0,0 0 0,1 1 0,-1-1 0,1 0 0,0 1 0,0-1 0,0 1 0,0-1 0,0 1 0,1-1 0,-1 1 0,1 0 0,-1 0-1,1 0 1,0 0 0,0 0 0,0 0 0,0 0 0,0 1 0,0-1 0,1 0 0,-1 1 0,0 0 0,1 0 0,4-2 0,50-18 500,1 3 0,0 2 0,1 3 0,1 2 0,65-2 0,-105 8 163,-16-9-2355,-2-3-2468,3-3-1695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18.3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0 5426,'0'0'6614,"-10"11"-6067,-19 10-532,19-15-21,1 1 1,0 0 0,1 0-1,-10 12 1,15-17-28,1 1 1,0 1-1,0-1 0,0 0 1,1 0-1,-1 1 0,1-1 1,-1 1-1,1-1 0,1 1 1,-1 0-1,0-1 0,1 1 1,0 0-1,-1 0 0,2-1 1,-1 5-1,1-6 29,0 0 0,0-1-1,-1 1 1,1-1 0,0 1 0,1-1 0,-1 0 0,0 1 0,0-1 0,1 0-1,-1 0 1,0 0 0,1 0 0,-1 0 0,1 0 0,-1 0 0,1 0 0,0-1-1,-1 1 1,1-1 0,0 1 0,0-1 0,-1 1 0,1-1 0,0 0-1,2 0 1,55 3 1666,-53-3-1062,-5 0-504,0-1 0,0 1 1,0-1-1,-1 0 0,1 1 0,0-1 0,0 0 0,0 0 0,-1 0 1,1 1-1,0-1 0,-1 0 0,1 0 0,-1 0 0,1 0 1,-1 0-1,1 0 0,-1 0 0,0 0 0,1-1 0,-1 1 0,0 0 1,0 0-1,0 0 0,0 0 0,0 0 0,0-2 0,0-41 270,0 37-113,0 6-247,0 0-1,0 1 1,0-1 0,0 0-1,0 0 1,0 1-1,-1-1 1,1 0 0,0 0-1,-1 1 1,1-1 0,0 0-1,-1 1 1,1-1 0,-1 0-1,1 1 1,-1-1 0,1 1-1,-1-1 1,0 1-1,1-1 1,-1 1 0,0-1-1,1 1 1,-1 0 0,0-1-1,-1 1 1,-27-3 28,25 3-52,1 1 0,-1-1 1,0 1-1,1 0 0,-1-1 0,1 2 1,-1-1-1,1 0 0,0 1 1,0 0-1,-1-1 0,1 1 1,-4 4-1,6-5-47,0 1 1,0-1-1,0 0 1,0 1-1,0-1 0,1 1 1,-1-1-1,0 1 1,1 0-1,0-1 1,-1 1-1,1 0 0,0-1 1,-1 1-1,1 0 1,0-1-1,1 1 0,-1 0 1,0-1-1,0 1 1,1 0-1,-1-1 1,0 1-1,1 0 0,0-1 1,-1 1-1,1-1 1,1 2-1,2 2-369,0 0 0,1-1-1,-1 0 1,1 0 0,0 0 0,7 4-1,10 9-1906,3 8-3187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31.9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763 76 6307,'0'0'7211,"-12"-13"-6469,-43-38-454,52 50-279,1-1 0,-1 1 0,0-1 0,0 1-1,0 0 1,1 0 0,-1 1 0,-1-1 0,1 1 0,0-1 0,0 1 0,0 0 0,0 0 0,0 0 0,0 1-1,0-1 1,0 1 0,0-1 0,0 1 0,0 0 0,0 0 0,0 1 0,1-1 0,-1 0 0,0 1-1,1 0 1,-1-1 0,-3 5 0,2-4-6,-24 17-2,1 2 0,1 1-1,1 0 1,-44 52-1,-76 121 35,107-137-30,2 2-1,2 2 1,4 0 0,2 3 0,3 0 0,3 1 0,2 1 0,4 1-1,3 1 1,-6 84 0,16-93-6,3-1-1,10 89 1,-6-121-11,2 0 0,0-1 0,2 1 1,1-1-1,1-1 0,1 0 0,24 39 0,-22-43 2,1-1 0,1 0 0,1-1-1,1-1 1,0-1 0,1 0-1,1-1 1,0-1 0,1-1 0,1-1-1,0-1 1,1 0 0,0-2-1,1-1 1,0 0 0,0-2 0,1 0-1,0-2 1,0-1 0,33 2-1,54-5-47,-110-1-25,0 1 0,0-1 1,0 0-1,0 0 0,0 0 1,0 1-1,0-1 0,0 0 1,0-1-1,0 1 1,0 0-1,0 0 0,-1 0 1,1 0-1,0-1 0,0 1 1,0 0-1,0-1 0,0 1 1,0-1-1,0 1 0,-1-1 1,1 0-1,0 1 0,0-1 1,-1 0-1,1 1 0,0-1 1,-1 0-1,1 0 1,-1 1-1,1-1 0,-1 0 1,0 0-1,1 0 0,-1 0 1,0 0-1,1 0 0,-1 0 1,0 0-1,0 0 0,0 0 1,0 0-1,0 0 0,0 0 1,0 0-1,0-1 1,0-8-3803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32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581 0 5891,'0'0'2812,"31"20"-1508,192 113 751,-193-116-1570,-1 1 1,-1 2 0,33 29 0,-48-37-414,0 1 1,-1 1-1,-1 0 1,0 1-1,0 0 1,-2 1-1,0-1 1,7 19-1,-3 2-16,-1 0 0,-2 1 0,-1 0 0,6 61 0,-7 159 238,-11-191-162,-3 0 0,-2-1 1,-34 124-1,12-94-13,-83 180 1,-6-52-267,-169 235 1,212-340 155,-170 231 11,234-335 44,0 0 0,-1-1 0,0 0 1,-27 18-1,33-26-367,-1 0 0,0-1-1,0-1 1,0 1 0,-1-1 0,1 0 0,-1-1 0,0 0 0,0-1 0,1 0 0,-17 1 0,8-2-3248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34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 3986,'-6'3'7387,"50"6"-7235,-1-1 0,2-2 0,-1-2 0,55-3 0,69 7 622,-132-4-732,30 3 69,-1 2 0,1 3 0,89 29 0,-147-38 79,0-1 1,1 1-1,-1-1 1,1-1-1,0 0 1,0 0 0,-1 0-1,1-1 1,0-1-1,0 1 1,15-4-1,-24 4-188,0 0 0,0 0 0,0 0 0,-1 0 0,1 0 0,0 0 0,0 0 0,0 0 0,0 0 1,0 0-1,-1 0 0,1 0 0,0 0 0,0 0 0,0 0 0,0 0 0,-1 0 0,1-1 0,0 1 0,0 0 0,0 0 0,0 0 0,0 0 0,0 0 0,-1 0 0,1 0 0,0 0 0,0-1 0,0 1 0,0 0 0,0 0 0,0 0 0,0 0 0,0 0 0,0-1 0,0 1 0,0 0 0,-1 0 1,1 0-1,0 0 0,0 0 0,0-1 0,0 1 0,0 0 0,0 0 0,0 0 0,0 0 0,1-1 0,-1 1 0,0 0 0,0 0 0,0 0 0,0 0 0,0 0 0,0-1 0,0 1 0,0 0 0,0 0 0,0 0 0,1 0 0,-15-3-1110,-29 3-4220,23 0 1035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35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5555,'0'0'4340,"9"2"-4089,207 21 1095,-173-20-1257,367 11 1809,-300-12-1771,22-3 145,-63-1-28,1 3 1,96 14 0,-147-8-7,-36-2 1,-32-1-62,22-4-867,-13 0-4538,17 0 106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25.8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82 2961,'0'0'5518,"-5"-13"-4958,-1-4-395,-15-35 609,28 57-612,1 0 0,0 0 0,-1-1 0,2 0 0,-1-1 1,0 0-1,1 0 0,12 2 0,-10-2 33,63 14 657,1-4 1,0-2-1,91 0 1,-38-3 454,-121-4-1576,-20 3-640,-27 5-2107,37-11 2610,-37 9-3099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36.3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5218,'0'0'5544,"-1"0"-5165,406 13 790,105-13 2606,-521 9-4093,-10-3 196,-28 10-228,46-16 135,1 1-1,-1 1 0,1-1 0,0 0 0,0 1 1,-1-1-1,1 1 0,0 0 0,0-1 0,0 1 1,0 0-1,1 0 0,-1 1 0,1-1 1,-2 3-1,1 8-2967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38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11 4210,'0'0'5784,"-14"-11"-2367,2 11-3718,39 0-4936,7 0-155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39.3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5811,'0'0'4794,"0"-25"-2708,0 44-6288,0-8 147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40.2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264 37 4978,'0'0'4469,"-18"0"-3573,-77 0 766,109-11 145,14 4-1834,1 1 0,-1 1 1,1 1-1,37 1 0,-66 3-122,-5 1-393,-23 6 421,0 1 0,0 2-1,-37 18 1,10-4-376,42-19 394,-9 4-68,0 1 0,0 0 0,-22 16 0,31-13 83,20-6-58,28-5 41,-29-2 164,20-3 73,0 0 1,0-2-1,0-1 0,0-1 0,-1-1 0,40-18 0,40-12 232,-173 45 258,55-3-797,1 0 1,-1 1-1,-21 13 1,32-17 76,0 0 0,-1 0 0,1 1 0,0-1 0,0 0 0,0 1 0,1-1 0,-1 1 0,0 0 0,0-1 0,1 1 0,-1 0 0,1 0 0,0 0 0,-1 0 0,1 1 0,0-1 1,0 0-1,1 0 0,-1 1 0,0-1 0,1 0 0,-1 1 0,1-1 0,0 1 0,0-1 0,0 0 0,0 1 0,1 4 0,-1-6-2,1 0 0,-1 0 0,1 0-1,-1 0 1,1-1 0,0 1 0,-1 0-1,1 0 1,0 0 0,-1-1 0,1 1-1,0 0 1,0-1 0,0 1 0,0-1-1,0 1 1,0-1 0,0 0 0,0 1-1,1-1 1,49 10-2285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41.1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19 2945,'0'0'5256,"16"-2"-4613,93-14 2737,-123 18-3394,-1 0 0,1 1 0,0 1-1,0 0 1,0 1 0,1 0 0,-1 2-1,1-1 1,1 1 0,-1 1 0,-19 17 0,31-25-18,-1 1 1,1 0 0,0 0 0,0 0 0,0 0 0,1 0-1,-1 0 1,0 0 0,0 0 0,0 1 0,1-1 0,-1 0-1,1 0 1,-1 1 0,1-1 0,-1 3 0,1-4 17,0 1 1,0-1-1,1 1 1,-1-1-1,0 1 1,0-1-1,1 1 1,-1-1-1,0 1 1,1-1-1,-1 0 1,0 1-1,1-1 1,-1 1-1,1-1 1,-1 0-1,1 1 1,-1-1-1,1 0 1,-1 0-1,1 1 1,-1-1-1,1 0 1,-1 0-1,1 0 1,1 0-1,52 2-202,-39-2 302,9-1 103,0-1-1,0-1 1,-1-1-1,1-1 1,38-14-1,-44 11 596,-28 7 279,-31 6-741,33-2-683,0-1 1,1 1-1,-1 0 0,1 1 0,0 0 1,-13 8-1,-12 8-2855,9-9-906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42.1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200 35 4258,'0'0'5394,"-5"-1"-4993,-4 0-349,0 0 1,0 0 0,-1 1-1,1 1 1,0-1 0,0 1-1,0 1 1,0 0 0,0 0 0,0 1-1,0 0 1,1 1 0,-1-1-1,1 2 1,-8 4 0,3-3-51,-16 8 20,26-10-22,18-5-19,2-4 111,0 0 0,0-1 0,-1-1 0,0 0 0,27-17 0,22-10 3155,-101 41-2556,30-3-766,1 0 0,-1 0 1,1 0-1,0 1 0,0 0 0,0 0 1,-5 7-1,9-11 10,0 0 0,0-1 0,0 1 0,1 0 0,-1 0 0,0 0 1,1 0-1,-1 0 0,1 0 0,-1 0 0,1 0 0,-1 0 0,1 0 0,0 0 0,-1 0 1,1 0-1,0 0 0,0 0 0,0 0 0,0 0 0,0 1 0,0-1 0,0 0 0,0 0 1,1 0-1,-1 0 0,0 0 0,1 0 0,-1 0 0,0 0 0,1 0 0,0 0 0,-1 0 0,1 0 1,-1 0-1,1 0 0,0 0 0,0-1 0,-1 1 0,1 0 0,0-1 0,0 1 0,0 0 1,0-1-1,0 1 0,0-1 0,0 1 0,0-1 0,0 0 0,0 1 0,0-1 0,0 0 1,0 0-1,0 0 0,1 1 0,-1-1 0,1-1 0,30 5-650,0-1 0,59-4 0,-26-1-429,34 2-657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42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223 5 5410,'0'0'5312,"-13"-1"-4663,-4-1-368,0 1 1,-1 1 0,1 0 0,-1 1 0,1 1-1,0 1 1,-21 5 0,32-6-251,2-1-29,1 0-1,-1 0 1,0 0-1,1 0 1,-1 1 0,1 0-1,0-1 1,-1 1 0,1 0-1,0 1 1,-3 2 0,13-4-856,0-1 844,0 0 0,0 0-1,0 0 1,0-1 0,0 0-1,0-1 1,0 0 0,0 0-1,0 0 1,11-6 0,2 0-3,-16 7 43,-4 1 55,-23 27 516,15-20-484,0 1-194,5-5-66,1-1 1,-1 1-1,1 0 1,-1 0-1,1 0 1,0 0-1,0 0 0,0 1 1,0-1-1,1 0 1,-3 6-1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12.6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 3298,'0'0'5762,"-11"131"-5730,11-113-32,0-2 0,0 0-304,0-6-1457,0 3-1984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13.0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6563,'0'0'4386,"-12"71"-4386,12-53 0,0 3-160,0-2-32,0-3-577,0-1-159,0-4-369,0 5-1808</inkml:trace>
  <inkml:trace contextRef="#ctx0" brushRef="#br0" timeOffset="1">0 462 5619,'0'0'5938,"0"76"-5858,0-73-80,0 2-96,0-2-448,0 5 112,0 5-80,0 0-433,3 5-2016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13.3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0 3666,'0'0'6371,"-8"22"-5430,-28 70-148,33-85-872,1 1 0,-1 0 1,2 0-1,-1 0 1,1 0-1,0 0 0,0 0 1,1 0-1,0 0 0,1 0 1,0 0-1,3 14 0,2 24-2788,-6-18-14,0 1-2007</inkml:trace>
  <inkml:trace contextRef="#ctx0" brushRef="#br0" timeOffset="1">12 680 5907,'0'0'2705,"0"121"-2273,3-105-288,3-1 32,2 4 417,1 2 687,0-3-1280,-3 0-352,2-5-929,1 1-3505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26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5170,'0'0'7657,"34"0"-6368,227 2 170,71-2 391,-189 0-4281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13.7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8724,'0'0'3474,"15"123"-3474,-7-91-241,1-1-15,0 1-1713,-3-4 1409,-6-4-2145,0 0-3762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14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0 9268,'0'0'2289,"-17"145"-1232,17-135-769,0 3-288,-3 0-368,0 3-337,3 2 97,0-2 96,0 3-657,0 4 177,0 1-1089,0-1-1072</inkml:trace>
  <inkml:trace contextRef="#ctx0" brushRef="#br0" timeOffset="1">9 559 1793,'0'0'8740,"0"134"-8020,-6-97-128,3-8 545,3 5-273,0-5-768,0 0-96,0 7-1088,6-2-49,0 3-367,-3 3-1234,-3-4-4689</inkml:trace>
  <inkml:trace contextRef="#ctx0" brushRef="#br0" timeOffset="2">15 1181 8052,'0'0'1358,"0"24"-667,1 77-126,-1-95-445,0 0 0,0 0 0,1 0 1,0 1-1,0-1 0,1 0 0,-1 0 0,1 0 0,1 0 0,3 7 0,5 12 453,-2 9-127,9 67-1,-10 37-8357,-8-118 3686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14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1 3890,'0'0'6307,"3"186"-5011,-3-120-79,0-3 159,0-6-1071,0-4 1231,-6-16-623,-3-8-449,4-8-192,5-14-272,-9-7-1136,-12-13-2498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11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24 1024,'0'0'6027,"-9"0"-2679,-26 0-1936,34 0-1399,-1 0 1,1 0-1,0 1 1,-1-1-1,1 0 1,0 1-1,-1-1 1,1 0-1,0 1 1,0 0-1,-1-1 1,1 1-1,0 0 1,0 0 0,0 0-1,0-1 1,0 1-1,0 0 1,0 0-1,0 1 1,0-1-1,0 0 1,1 0-1,-1 0 1,0 0-1,1 1 1,-1-1-1,1 0 1,-1 1-1,1-1 1,-1 2-1,-2 49-235,3-40 121,1-12 96,-1 1-1,1 0 0,-1 0 1,1-1-1,-1 1 0,1 0 1,0-1-1,-1 1 0,1-1 1,0 1-1,0-1 1,-1 1-1,1-1 0,0 1 1,0-1-1,0 0 0,-1 1 1,1-1-1,0 0 1,0 0-1,0 0 0,0 1 1,0-1-1,0 0 0,0 0 1,-1 0-1,2-1 1,34 2-265,-30-2 185,-3 2 59,0-1 1,1 0-1,-1-1 1,0 1-1,0-1 1,0 1-1,0-1 0,0 0 1,5-2-1,-7 2 32,0 1-1,-1-1 1,1 0-1,0 0 0,0 1 1,-1-1-1,1 0 1,0 0-1,-1 0 0,1 0 1,-1 0-1,1 0 1,-1 0-1,0 0 0,1 0 1,-1 0-1,0 0 1,0-1-1,1 1 0,-1 0 1,0 0-1,0 0 1,-1 0-1,1 0 0,0 0 1,0 0-1,0 0 1,-1 0-1,1-1 0,0 1 1,-2-1-1,1 0 9,0 0 0,0 1-1,0-1 1,0 0 0,0 1 0,-1 0-1,1-1 1,0 1 0,-1 0 0,1-1 0,-1 1-1,0 0 1,1 0 0,-1 0 0,0 1-1,0-1 1,1 0 0,-1 0 0,0 1-1,0 0 1,0-1 0,-2 1 0,-45-4 1998,47 7-2088,1 0 0,0 0 0,0 0 0,0 0 0,0 0 0,0 0 0,1 0 0,-1 0 0,1 4 0,0-6 38,-1 1 0,1-1-1,0 1 1,0-1 0,0 1 0,1-1 0,-1 1-1,0-1 1,0 1 0,1-1 0,-1 1 0,1-1 0,-1 1-1,1-1 1,0 0 0,-1 1 0,1-1 0,0 0 0,0 0-1,0 1 1,0-1 0,0 0 0,2 1 0,0-1 38,0 0-1,0 0 1,0-1 0,0 1 0,0-1 0,0 0-1,0 0 1,1 0 0,3 0 0,12-1-32,-17 1 45,0 1-1,1-1 1,-1 0 0,0-1-1,1 1 1,-1 0-1,0-1 1,0 1 0,1-1-1,-1 0 1,0 1-1,0-1 1,0 0-1,0 0 1,0-1 0,0 1-1,0 0 1,0-1-1,0 1 1,3-4 0,-4 1 124,1 1 1,0-1 0,-1 0 0,0 0 0,0 0 0,0 0-1,0 0 1,-1 0 0,1 0 0,-1 0 0,-1-6-1,2 8-96,-1 0-1,0-1 0,0 1 0,0 0 1,-1-1-1,1 1 0,0 0 0,-1 0 0,1-1 1,-1 1-1,0 0 0,0 0 0,0 0 1,0 0-1,0 0 0,0 0 0,-1 0 0,1 0 1,-1 1-1,1-1 0,-3-1 0,1 1 8,-1 0 0,0 1-1,1-1 1,-1 1 0,0 0-1,0 1 1,0-1-1,0 0 1,0 1 0,0 0-1,-5 0 1,7 0-51,0 0 0,0 0-1,0 0 1,0 0 0,-1 0 0,1 1 0,0-1 0,0 1-1,0-1 1,0 1 0,0-1 0,1 1 0,-1 0-1,0 0 1,0 0 0,0 0 0,1 1 0,-1-1 0,0 0-1,1 1 1,-1-1 0,1 1 0,0-1 0,-3 4 0,2 0-57,1 1 1,-1-1 0,1 0 0,0 1 0,0-1 0,1 0 0,0 1 0,0 7 0,1-12 57,0 0 0,0 0 0,0 0 1,0-1-1,0 1 0,0 0 0,0-1 0,0 1 0,0-1 0,1 1 0,-1-1 1,0 0-1,0 1 0,0-1 0,1 0 0,-1 0 0,0 0 0,0 0 0,1 0 0,-1 0 1,2 0-1,39-1 27,-33 1-17,-8 0 10,-1 0 0,1 0-1,0 1 1,0-1 0,0 0 0,0-1 0,-1 1-1,1 0 1,0 0 0,0 0 0,0 0 0,-1-1-1,1 1 1,0 0 0,0-1 0,-1 1 0,1 0-1,0-1 1,0 1 0,-1-1 0,1 1 0,-1-1-1,1 0 1,0 1 0,-1-1 0,1 0 0,-1 1-1,1-1 1,-1 0 0,0 1 0,1-1 0,-1 0-1,0 0 1,0 0 0,1 1 0,-1-1 0,0 0-1,0 0 1,0 0 0,0 0 0,0 1 0,0-1-1,0 0 1,0 0 0,0 0 0,-1 0 0,1 1-1,-1-3 1,1-6 196,-1 8-210,1 0 0,-1 0 0,0 0 0,0 0-1,1 1 1,-1-1 0,0 0 0,0 1 0,0-1 0,0 0 0,0 1 0,0-1 0,0 1 0,0 0-1,0-1 1,0 1 0,0 0 0,-1-1 0,1 1 0,0 0 0,0 0 0,0 0 0,-2 0 0,1 0-90,-1 0 0,1 0 0,0 0 0,0 0 0,-1 0 0,1 0-1,0 0 1,0 1 0,-1-1 0,1 1 0,0 0 0,-4 1 0,-17 38-4961,17-26 103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12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3682,'0'0'6499,"0"58"-6019,0-39-144,0-1-128,0-5-176,0 3 112,0-3-32,0 3-48,0-1-32,0 1-32,0 0-80,0 5-672,0-3-2001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15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0 576,'3'0'13542,"5"0"-14470,4 0-1169,9 0 881,5 0-353,0 0-1697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16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3458,'0'0'3953,"23"0"-3216,-14 0-737,8 0-657,7 0 625,5 0-368,-3 0-1329,-5 0-1056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16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4322,'0'0'3378,"12"0"-3346,6 0-32,-1 0-129,1 3-431,-1-1-272,1-2-1089,-7 0 736</inkml:trace>
  <inkml:trace contextRef="#ctx0" brushRef="#br0" timeOffset="1">272 56 6643,'0'0'1665,"73"0"-2562,-47 0 337,0 0 320,0 0-576,1 0-1265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16.8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0 103 3954,'0'0'4450,"96"0"-4386,-64 0-64,6 0-208,9 0-689,0 0-303,-4 0-2082</inkml:trace>
  <inkml:trace contextRef="#ctx0" brushRef="#br0" timeOffset="1">694 93 5907,'0'0'3727,"27"-7"-3511,88-19-171,-95 21-57,1 2-1,-1 1 0,1 0 1,29 2-1,9 0-289,49-13-927,-58 6-1182,75-2 445,-35 13 6879,47-15-3224,17 0-2005,-26 11-3785,-98 0 857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17.2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14 288,'0'0'4802,"44"0"-4081,-27 0 591,15 0 241,15 0-577,8-5 1,10-1-977,2 4-16,-9 2-1473,0 0-1824</inkml:trace>
  <inkml:trace contextRef="#ctx0" brushRef="#br0" timeOffset="1">683 35 4098,'0'0'6291,"100"0"-6275,-74 0-16,0 0-64,3 0-176,-5 0-929,-1 0-1232,3 5-1953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40 608,'0'0'9063,"14"-6"-8380,-9 4-638,8-4 146,1 0 1,0 2-1,0 0 1,0 0-1,0 1 0,29-2 1,659 5 4898,-710 1-5207,-1 1 0,1 0 0,0 0 0,-1 1 0,1 0 0,-15 8-1,-1 0-479,-67 30-3685,56-22 739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17.6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7940,'0'0'4690,"125"0"-4658,-84-3 0,11 1-32,10 2 0,2 0-592,0 0-193,-3 0-431,-5 0-1490,-13 0-831</inkml:trace>
  <inkml:trace contextRef="#ctx0" brushRef="#br0" timeOffset="1">642 32 5026,'0'0'6819,"99"0"-6739,-46 0-80,11 8-144,6-3-864,6 1-4242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18.1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64 8708,'0'0'2673,"158"-19"-2497,-112 14-128,4-3-48,5 0-16,1 3 0,-4 0 0,-5 2-208,-3 1-112,-3-4-2929,-6 4-1442</inkml:trace>
  <inkml:trace contextRef="#ctx0" brushRef="#br0" timeOffset="1">852 11 3330,'0'0'9428,"204"0"-9316,-137 0-112,6 0-384,-6 0-961,-6 0 145,-11 0-1073,-12 0-289,-9 0-431</inkml:trace>
  <inkml:trace contextRef="#ctx0" brushRef="#br0" timeOffset="2">1721 51 9444,'0'0'1825,"155"-3"-1505,-100 0 145,9 3-465,-3 0-321,-8 0 49,-4 0-672,-11 0 464,-6 0-513,1 0-1024,2 0-944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18.4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72 1153,'0'0'11941,"157"-27"-10965,-104 19-591,11 3-385,9 3-1169,-6 2-1952,-9 0-7044</inkml:trace>
  <inkml:trace contextRef="#ctx0" brushRef="#br0" timeOffset="1">914 16 11141,'0'0'3250,"157"-10"-2882,-104 7-208,11 1-160,12 2-96,2 0-801,1 0-783,-3 0 1263,-6 0-15,-3 0-800,-11 0-5203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18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95 9636,'0'0'5155,"196"-16"-5155,-132 11-64,-3 0-1537,0-3-192,-2-5-2449</inkml:trace>
  <inkml:trace contextRef="#ctx0" brushRef="#br0" timeOffset="1">706 3 6259,'0'0'11141,"137"-3"-10485,-105 3-576,-6 0-64,1 0-16,-4 0-304,3 0-336,6 3-993,6 10-2545,6-2-1696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19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10773,'0'0'2353,"195"0"-1649,-142 0-175,5 0-209,3 0-160,3 0-144,9 0-32,6 0-384,3 0-961,2 0-208,-8-5-1120,-6-3-2914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19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10869,'0'0'2228,"29"-3"-2234,185-10-573,457 5-648,-612 8-32,21 4 667,-34-3-2087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20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11029,'0'0'3426,"161"0"-2578,-126 0 0,0 0-463,2 0-257,-2 0-112,0 0-16,-8 2-32,-4 4-144,3-1-465,1 3-1584,-1 0-240,3-3-1617</inkml:trace>
  <inkml:trace contextRef="#ctx0" brushRef="#br0" timeOffset="1">843 74 9268,'0'0'3986,"172"3"-3554,-131-3-320,6 0-112,-1 2 0,7-2-128,5 0-256,3 0-496,9 0-737,3 0-2321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20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10677,'0'0'5410,"160"13"-4961,-119-13-337,5 2-96,1 1-16,3 0-305,-1-1 65,1 1-224,-1-3-320,-2 0-657,0 0-144,2 0 1,-5 0-3122</inkml:trace>
  <inkml:trace contextRef="#ctx0" brushRef="#br0" timeOffset="1">913 24 6067,'0'0'6243,"178"0"-5283,-140 0-160,-3 0-607,-6 0-193,-5 0-145,-10 0 81,1 3-32,-1 2-16,7 0 32,8 1-800,6-1-1121,9-3-3442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20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12005,'0'0'5059,"52"0"-5059,-31 0-512,5 0-129,9 0-607,3 0-1954,3 0-2144</inkml:trace>
  <inkml:trace contextRef="#ctx0" brushRef="#br0" timeOffset="1">573 0 10085,'0'0'2001,"157"3"-1713,-122-1-288,-3 6 32,0 0-64,-3-3 64,-5 3-64,-4 0 64,-2 0-64,-7-5-545,10-1-687,2-2-3538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21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11429,'0'0'4546,"87"5"-4546,-69-2-96,-1 2 64,4 0-16,-7 3 48,1 0-320,-3-3-1713,2-5-544,7 0-4322</inkml:trace>
  <inkml:trace contextRef="#ctx0" brushRef="#br0" timeOffset="1">581 22 12102,'0'0'5186,"50"0"-5186,-85 0-1057,-15 0-2176,-11 0-1777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27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 6195,'0'0'1803,"35"-2"-810,223-10 213,196-1 3105,-420 18-4171,-33-5-150,-1 0 1,1 0-1,-1 0 0,1 0 1,0 0-1,-1 1 1,1-1-1,-1 0 0,1 0 1,-1 1-1,1-1 0,-1 0 1,1 1-1,-1-1 0,1 1 1,-1-1-1,0 1 1,1-1-1,-1 0 0,0 1 1,1 0-1,-1-1 0,0 1 1,1-1-1,-1 1 0,0-1 1,0 1-1,0-1 0,0 1 1,0 0-1,0-1 1,1 1-1,-1-1 0,0 1 1,-1 0-1,1-1 0,0 1 1,0-1-1,0 1 0,0 0 1,0-1-1,-1 1 1,1-1-1,0 1 0,0-1 1,-1 1-1,1-1 0,0 1 1,-1-1-1,1 1 0,-1-1 1,0 1-1,-2 2-195,-1-1 0,1 0 0,-1 0 0,0 0 1,1 0-1,-1-1 0,0 1 0,0-1 0,-1 0 0,1 0 0,0-1 0,-4 1 0,-12 3-2106,0 1-1136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22.5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504 27 3906,'0'0'3577,"0"-1"-3552,0 0-1,0 0 0,0 0 0,0 0 0,0 0 0,0 0 1,-1 0-1,1 0 0,0 0 0,-1 0 0,1 0 0,-1 1 0,1-1 1,-1 0-1,1 0 0,-1 0 0,-1-1 0,-6 0 62,0 0-1,0 0 1,-1 1-1,1 0 1,0 1-1,-10 0 1,13 0-73,2 1 0,-1 0 0,0 0 1,0 0-1,0 1 0,0-1 1,1 1-1,-1 0 0,0 0 1,1 0-1,0 0 0,-1 1 0,1-1 1,0 1-1,-2 3 0,-46 54-114,-56 88-1,60-81 215,18-28-35,2 1 0,1 2 1,2 1-1,-27 66 1,50-105-198,0-2-5,0 0 1,0 0 0,0 0 0,1 0 0,-1 0-1,0 1 1,1-1 0,0 0 0,-1 0 0,1 1-1,0-1 1,0 0 0,0 0 0,1 1 0,-1-1 0,0 0-1,1 0 1,1 4 0,17-4-5504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22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715 1 3169,'0'0'6323,"-114"60"-5922,62-8-241,-12 11 80,-9 14-160,-9 7-80,-2 13 16,2-3-16,6-7-432,26-22-577,21-20 113,21-24-1249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23.2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1312 1 7299,'0'0'883,"-27"10"-450,9-3-370,-16 6 150,1 1 0,1 1 0,0 2 0,-31 23 0,-22 24 335,3 5-1,-88 93 1,-132 176-601,112-121 75,162-186-105,-17 17-911,2 2 0,2 2 0,-38 62 1,78-113 896,0 1 0,0-1 0,1 0 0,-1 1 0,0-1 0,1 0 0,-1 1 0,1-1 0,-1 1 0,1-1 0,0 1 0,-1-1 0,1 0 0,0 1 0,0 2 0,1-3 39,-1-1-1,0 0 1,1 1-1,-1-1 1,1 0-1,-1 0 1,1 1-1,-1-1 0,0 0 1,1 0-1,-1 0 1,1 0-1,-1 1 1,1-1-1,-1 0 1,1 0-1,-1 0 1,1 0-1,-1 0 1,1 0-1,-1 0 1,1 0-1,-1 0 0,1-1 1,-1 1-1,1 0 1,-1 0-1,0 0 1,2-1-1,46-24-1222,22-23-835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23.6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1883 1 3426,'0'0'1459,"-30"17"51,1 0-1124,-174 111 1866,-317 313-668,446-373-1415,2-2-119,-725 700 453,775-743-474,4-6-19,1 0 0,0 2 0,2 0 0,0 1 0,1 0-1,-20 42 1,33-62-28,1 1 0,-1 0 0,1-1 0,-1 1 0,1 0 0,0-1-1,-1 1 1,1 0 0,0 0 0,0 0 0,-1-1 0,1 1 0,0 0 0,0 0 0,0 0-1,0-1 1,0 1 0,0 0 0,0 0 0,0 0 0,0 0 0,1-1 0,-1 1 0,0 0-1,0 0 1,1-1 0,-1 1 0,0 0 0,1 0 0,-1-1 0,1 1 0,-1 0 0,1-1 0,-1 1-1,1-1 1,0 1 0,-1 0 0,1-1 0,0 0 0,-1 1 0,1-1 0,0 1 0,0-1-1,-1 0 1,3 1 0,2-1-82,0 0 1,0 0-1,0 0 0,1 0 0,-1-1 1,8-2-1,16-6-184,-1-2 0,0 0 1,-1-2-1,0 0 0,33-24 1,70-50-3231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23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2320 0 9444,'-28'16'163,"-48"29"-108,-95 72-1,-238 224 353,152-122-27,-21 9 8,-500 427 1690,761-640-1986,-148 139 736,142-130-842,1 1 0,1 1 0,1 1 1,-24 44-1,33-41-1068,11-29 1052,0-1-1,0 0 1,0 1-1,0-1 0,0 0 1,0 1-1,0-1 1,0 0-1,0 0 1,0 1-1,1-1 1,-1 0-1,0 1 0,0-1 1,0 0-1,0 0 1,0 1-1,1-1 1,-1 0-1,0 0 1,0 1-1,0-1 0,1 0 1,-1 0-1,0 0 1,0 1-1,1-1 1,-1 0-1,0 0 0,1 0 1,-1 0-1,0 0 1,1 1-1,20-7-898,13-14 160,0-1 0,-2-2 0,37-32 0,57-52-3740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24.3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3054 1 6451,'-33'20'1849,"18"-12"-1667,-62 39 621,-103 83-1,-397 384 134,153-129-706,-34-1 113,-83 71 464,373-291-1026,-276 349 0,415-477 10,14-15 59,-2 0-1,0-2 1,-25 23-1,30-36 120,8-11 15,15-25-83,28-28-1254,85-97 0,-103 130 881,133-155-2556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24.7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3909 1 11509,'-42'28'-60,"-48"31"-158,3 3 0,-79 75-1,-275 317-237,24 32 1069,122-139-439,-662 692-447,678-769 1094,-508 380 0,678-575-322,47-34-172,3 2-1,-59 56 0,176-135-2994,376-326-3682,-216 170 2677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25.0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4576 0 6755,'-44'31'101,"31"-22"-94,-78 55 29,-161 149-1,-321 397 1028,349-365-53,-1350 1529 948,353-389-138,1155-1313-1552,-196 218 651,203-218-792,4 1 0,-48 85 0,97-147-214,0-1 0,0 2-1,1-1 1,1 0 0,0 1 0,-3 15-1,7-24-488,8-9-147,25-27-75,-2 0 0,33-48 0,-34 43 473,125-159-1177,36-51-589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25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4451 22 11877,'0'0'291,"-27"-5"-243,9 0-51,10 3-4,-1-1 0,0 1 0,1 0 0,-1 1 0,0 0 0,0 0 0,0 1 0,0 0 0,0 1 0,0 0 0,0 0 0,1 1 0,-1 0 1,1 1-1,-1 0 0,1 0 0,0 1 0,0 0 0,0 0 0,-13 10 0,-35 36-42,2 3 0,-71 91 0,103-118 54,-176 216 142,-476 657 1123,145-189-516,-23-23-414,-519 450-91,949-1014-170,-567 664 823,633-719-902,29-36 261,-11 15-1349,46-50-60,31-31-260,262-274-2863,-74 61-3037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25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3943 0 12550,'-44'29'104,"-48"33"-39,3 4 0,-135 129 0,-836 901-137,321-327 477,236-256-232,-277 285 564,446-417-156,322-366-590,0 0-1,1 1 0,1 1 0,1 0 0,-11 24 1,20-41-7,-1 1 0,1 0 0,-1-1 0,1 1 0,0 0 1,-1 0-1,1-1 0,0 1 0,0 0 0,0 0 0,0-1 0,0 1 1,-1 0-1,1 0 0,1 0 0,-1-1 0,0 1 0,0 0 0,0 0 1,0-1-1,0 1 0,1 0 0,-1 0 0,0-1 0,1 1 0,-1 0 1,0-1-1,1 1 0,0 1 0,2-2-83,-1 1-1,1-1 1,-1 0 0,1 0-1,-1 0 1,1 0 0,-1 0-1,1-1 1,-1 1 0,1-1 0,3-1-1,11-3-257,0-1 0,0 0 0,-1-1 0,0-1 1,22-14-1,84-69-2093,60-66-1776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5:28.4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5859,'0'0'3700,"28"0"-2494,189 0 1062,276-7 2955,-524 20-5196,22-8-664,-12 7 1410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26.2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4192 1 6435,'-398'316'3118,"19"26"-2310,263-236-569,-1658 1534 1047,1033-953 749,527-495-1012,-243 247-125,437-416-876,1 1-1,-17 27 1,31-42-47,0 1 0,0-1 0,1 1 0,0 0 0,1 0 0,0 0 0,0 0 0,-1 20 0,4-29-12,-1-1 1,1 1-1,0 0 0,0 0 1,0 0-1,0 0 1,0 0-1,0 0 0,0 0 1,0 0-1,0 0 1,1 0-1,-1 0 0,0 0 1,1 0-1,-1 0 0,0 0 1,1 0-1,-1 0 1,1 0-1,0-1 0,-1 1 1,1 0-1,0 0 1,-1-1-1,1 1 0,0 0 1,0-1-1,-1 1 1,1-1-1,0 1 0,0-1 1,0 1-1,0-1 1,0 0-1,0 1 0,0-1 1,2 0-1,3 0-172,-1 0-1,1-1 0,0 1 1,0-2-1,-1 1 1,11-4-1,7-4-337,0-1-1,0-1 0,25-17 1,108-78-3199</inkml:trace>
  <inkml:trace contextRef="#ctx0" brushRef="#br0" timeOffset="1">5831 350 8036,'0'0'0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26.6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3890 552 8884,'-880'568'2169,"52"61"-1929,-170 182 883,751-608-781,-84 73 568,209-172-114,-179 197 0,271-265-692,1 1-1,-46 81 0,67-105-126,1 1-1,1 0 1,0 0 0,1 1-1,1-1 1,0 1-1,1 0 1,0 1-1,2-1 1,0 0 0,0 1-1,2 17 1,-1-32 3,1 0 1,-1 0 0,0 0 0,0 0-1,0 1 1,1-1 0,-1 0-1,0 0 1,1 0 0,-1 0 0,1 0-1,-1 0 1,1 0 0,0 0-1,-1 0 1,1 0 0,0 0 0,0 0-1,0-1 1,0 1 0,-1 0 0,1 0-1,0-1 1,0 1 0,0-1-1,1 1 1,-1-1 0,0 1 0,0-1-1,1 1 1,6 0-90,0 0 0,0 0-1,0-1 1,0 0 0,0 0 0,0-1-1,0 0 1,-1-1 0,1 1 0,0-1-1,8-4 1,15-6-247,50-27 1,102-74-1283,37-47-2039</inkml:trace>
  <inkml:trace contextRef="#ctx0" brushRef="#br0" timeOffset="1">6716 1 9044,'0'0'0,"-32"142"-1056,-114 18 1056,-78 58 256,-79 57-64,-59 40-128,-32 29-48,3-5 848,27-22 513,25-25 288,42-51-161,34-39-639,51-42-609,57-42-176,53-26-80,47-26-544,25-27-2594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33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10 4530,'0'0'4872,"-4"-3"-4339,4 3-485,-1-1-1,1 1 1,0-1-1,-1 1 1,1-1-1,-1 1 0,1 0 1,0-1-1,-1 1 1,1 0-1,-1-1 1,1 1-1,-1 0 1,1 0-1,-1-1 1,1 1-1,-1 0 1,0 0-1,1 0 1,-1 0-1,1 0 1,-1 0-1,1 0 0,-1 0 1,0 0-1,1 0 1,-1 0-1,1 0 1,-1 0-1,1 0 1,-1 0-1,1 1 1,-1-1-1,1 0 1,-1 0-1,1 1 1,-1-1-1,1 0 0,-1 1 1,1-1-1,-1 0 1,1 1-1,0-1 1,-1 1-1,1-1 1,0 1-1,-1 0 1,1 2-1,0 0 0,-1 0 0,2 0 0,-1 0 0,0 1 0,1-1 1,-1 0-1,1 0 0,0 0 0,0 0 0,2 4 0,3 5-27,0-1 1,0 0-1,1-1 0,0 0 0,0 0 1,1-1-1,1 1 0,0-2 0,0 1 0,1-1 1,0-1-1,11 8 0,3-1 143,1-1 0,0-1 0,1 0 0,37 10 0,-40-18-10,0 0 0,1-1 0,-1-2 0,1 0 0,23-3 0,3 1 47,-34 1-158,1 0 1,0-1-1,-1-1 0,0 0 1,1-1-1,-1-1 0,20-7 1,-35 10 18,0 1 0,-1-1-1,1 0 1,0 0 0,0 0 0,-1 0 0,1 1 0,-1-1 0,1 0 0,-1 0 0,1 0 0,-1 0 0,1 0 0,-1 0-1,0-1 1,0 1 0,1-1 0,-1 1 289,-13 1-332,-42 0-2158,18 0-2886,10 0-4042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35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5426,'0'0'1649,"126"147"-1040,-97-103-417,3 1-144,0-1 0,6 1-48,0-3 0,0-5-192,-9-11-1265,-14-10-2065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36.2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4624 332 592,'0'0'3429,"27"-11"-3131,172-73 185,-107 47-119,44-18-51,-51 12-4261,-56 23 2705,-27 18 1619,1 0 1,-1 0-1,1-1 1,-1 0-1,0 1 0,0-1 1,0 0-1,0 0 1,0 0-1,-1 0 1,1 0-1,-1 0 1,0-1-1,0 1 1,0 0-1,-1-1 1,1 1-1,-1-1 0,0-5 1,0 8-338,0 0 1,-1 0-1,1 0 0,0 0 0,-1 1 1,1-1-1,-1 0 0,1 0 1,-1 0-1,0 1 0,1-1 1,-1 0-1,0 1 0,1-1 0,-1 1 1,0-1-1,0 1 0,1-1 1,-1 1-1,0-1 0,0 1 1,0 0-1,0-1 0,0 1 0,0 0 1,0 0-1,0 0 0,0 0 1,1 0-1,-1 0 0,0 0 1,-1 0-1,-41 1 94,36-1-32,-7 3-95,1 0 0,0 1 0,0 0 0,0 1 0,0 0 0,1 1 0,0 1 0,0 0 0,1 0 0,-18 16 0,-9 4-8,-936 674 15,672-475-60,-838 674-1038,74 81 1444,806-708-143,-50 52 427,210-230-114,-134 100 1,143-130 83,-3-3 0,-3-4 0,-190 81 0,289-146-379,9-9-319,178-156-1141,-124 116 873,592-432-4273,-421 331 573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36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5545 0 6147,'0'0'1384,"-30"19"-1197,-401 287 574,-162 200 870,67-53-1163,-36 15-421,32 41-235,53 34 125,21-23-1,-36-35 31,-752 503 1834,1081-850-1354,123-102-422,40-35-116,7-4-128,476-247-3769,-408 208 2921,197-115-3461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37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4612 1 4514,'-212'116'1854,"-342"249"-1,-146 206-403,-684 530 100,1305-1046-1510,-461 332 257,32 35-143,7 57-151,479-458-8,1 1 1,-28 39-1,43-53-75,1 0-1,1 0 1,-1 0-1,1 1 1,1 0-1,0 0 1,0 0-1,1 0 1,0 0 0,0 1-1,0 17 1,2-25 14,0 0 1,0-1 0,0 1-1,0 0 1,0-1-1,0 1 1,1-1 0,-1 1-1,1 0 1,-1-1 0,1 1-1,0-1 1,-1 1 0,1-1-1,0 1 1,0-1 0,0 0-1,0 0 1,0 1-1,0-1 1,1 0 0,-1 0-1,0 0 1,1 0 0,-1 0-1,0 0 1,1-1 0,-1 1-1,1 0 1,0-1-1,-1 1 1,3 0 0,2 0-144,1-1 1,-1 0-1,0 1 0,1-2 1,-1 1-1,0-1 0,13-3 1,59-25-1804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37.9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3999 1 5731,'0'0'1262,"-29"13"-625,5-3-506,-9 3 1,0 2-1,2 1 1,0 2 0,-37 27 0,-18 28 93,-98 105 0,76-70-48,-513 425 685,-49-64-57,380-283-561,-283 185 21,21 24 96,426-294-286,4 6-1,-161 182 1,258-260-70,2 0-1,1 1 1,-31 56 0,51-81-15,0 0 0,0 0 0,1 0 0,-1 0 0,1 0 0,0 0 0,1 1 0,-1-1 0,1 11 0,0-13-21,1-2 12,1-1 0,-1 1 0,0 0-1,0-1 1,0 1 0,1-1 0,-1 1 0,0-1 0,0 0-1,1 1 1,-1-1 0,0 0 0,1 0 0,-1 0 0,0 0 0,1 0-1,-1 0 1,0 0 0,3-1 0,0 1-38,11-1 9,0 0-1,-1-1 1,1-1 0,-1 0 0,0-1-1,0 0 1,0-2 0,23-11-1,7-8-179,50-37 0,-66 43 113,408-294-3708,-268 185 389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38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3495 1 1921,'-226'226'4929,"-98"126"-2585,-158 161-946,260-308-1070,-8-11 1,-8-10 0,-353 208 0,25-33-214,534-335-178,-2-2 1,-62 29-1,78-43-34,0-1-1,-1-1 0,0-1 1,0-1-1,0 0 0,0-1 1,-34-1-1,26-2-729,0-1 0,0-1 0,0-2 0,-32-8 0,-43-21-5979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44.7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48 2865,'0'0'6475,"-56"3"-5528,48 0-945,0 0 0,0 1 0,0 0-1,1 0 1,0 1 0,0 0-1,0 1 1,-12 11 0,16-14-21,0 0 0,0 0 0,0 0 0,1 1 0,-1-1 0,1 1 0,-1 0-1,1 0 1,0 0 0,1 0 0,-1 0 0,1 0 0,0 0 0,0 1 0,0-1 0,0 0 0,1 1 0,0-1 0,0 5 0,0-8 18,1 0-1,-1-1 1,0 1 0,1 0-1,-1-1 1,1 1 0,-1 0 0,1-1-1,0 1 1,-1-1 0,1 1 0,0-1-1,-1 1 1,1-1 0,0 0-1,-1 1 1,1-1 0,0 0 0,0 1-1,0-1 1,-1 0 0,1 0-1,0 0 1,0 0 0,0 0 0,0 0-1,29 1-22,-22-2 22,6 2 39,-1-1 0,1-1 0,0-1 0,-1 0 0,1 0 0,14-6 1,-24 7-27,0-1-1,0 0 1,-1 1 0,1-1 0,-1-1 0,0 1 0,1 0 0,-1-1 0,0 0 0,0 0 0,-1 0 0,1 0 0,-1 0 0,1 0 0,-1-1-1,0 1 1,0-1 0,0 1 0,-1-1 0,0 0 0,1 0 0,-1 0 0,0 0 0,-1 1 0,1-9 0,0 1 12,1 2-2,-2 0 0,1-1-1,-1 1 1,0-1 0,-1 1-1,-2-10 1,2 18-14,1 0 0,-1 1 1,0-1-1,0 0 0,0 0 0,0 1 1,1-1-1,-1 1 0,0-1 0,0 1 1,0-1-1,0 1 0,0-1 0,0 1 1,0 0-1,0 0 0,0 0 1,0-1-1,-1 1 0,1 0 0,-1 0 1,-30 1-5,23-1-9,2 0 0,1 1 0,0-1 0,-1 1 0,1 0 0,0 1 0,0-1 0,0 1 0,0 1 0,0-1 0,0 1-1,1 0 1,-1 0 0,1 1 0,0-1 0,0 1 0,0 0 0,0 1 0,1-1 0,-7 9 0,5-5-23,1 0 0,1 0 0,-1 0 0,1 1 0,1 0 0,0-1 0,0 1 0,0 0-1,1 1 1,1-1 0,0 0 0,-1 17 0,2-24 27,0-1-1,0 1 1,0-1-1,0 1 1,0 0-1,0-1 0,0 1 1,1-1-1,-1 1 1,0-1-1,1 1 1,-1-1-1,1 1 0,0-1 1,-1 0-1,1 1 1,0-1-1,0 0 1,0 1-1,0-1 0,0 0 1,0 0-1,0 0 1,1 0-1,1 1 1,1 0 3,0-1 0,1 0 0,-1-1 0,0 1 0,1-1 0,-1 1 0,9-2 0,-5 1 1,1 0 32,-1 0-1,1 0 1,0-1 0,-1-1-1,1 0 1,-1 0-1,0 0 1,11-5-1,-16 5 12,0 1-1,0-1 1,-1 0-1,1 0 0,0 0 1,-1 0-1,1 0 1,-1-1-1,0 1 0,0-1 1,0 1-1,0-1 1,0 0-1,-1 0 0,1 0 1,-1 0-1,0 0 1,0 0-1,0 0 1,0 0-1,0-1 0,-1 1 1,0 0-1,1 0 1,-1-5-1,0-12 230,1 15-237,-1-1 0,1 0 0,-2 1 1,1-1-1,-1 1 0,-1-7 0,2 10-33,-1 1 0,1 0 0,-1 0-1,0-1 1,1 1 0,-1 0 0,0 0 0,0 0-1,0 0 1,0 0 0,0 0 0,0 0 0,0 0-1,0 1 1,0-1 0,0 0 0,0 0 0,-1 1-1,1-1 1,0 1 0,0-1 0,-1 1 0,1 0-1,0-1 1,-1 1 0,1 0 0,0 0 0,-1 0-1,-2 0 1,-5 1-34,0-1-1,0 1 0,0 1 1,0 0-1,0 0 0,0 1 1,1 0-1,-1 0 0,1 1 0,0 0 1,0 0-1,0 1 0,1 0 1,-1 1-1,1-1 0,1 2 1,-1-1-1,1 1 0,0-1 1,0 2-1,1-1 0,0 1 1,-5 8-1,9-13-125,0 0 1,0 0-1,0-1 0,0 1 1,0 0-1,1 0 1,-1 0-1,1 0 0,-1 0 1,1 0-1,0 0 0,1 0 1,-1 0-1,0 0 1,1 0-1,0 0 0,1 4 1,17 5-2441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4:59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508 200 8100,'0'0'1568,"-3"-4"-1538,0 0-27,-1 0 0,1 0 0,-1 0 1,-1 0-1,1 1 0,0-1 0,-1 1 0,0 0 0,0 1 1,0-1-1,0 1 0,0 0 0,0 0 0,0 1 1,-1-1-1,1 1 0,-7 0 0,-17-3-12,0 2 0,-31 1-1,52 1 7,-279 0 49,285 0 133,12 1 305,0 0 0,0-1 0,-1 0 0,1 0 0,19-4 0,10-2-310,1435-117 1811,-1119 115-2761,-379 17-2965,-30-6 596,-23-2-3853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46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325 35 3185,'0'0'5544,"-6"-6"-5200,2 3-269,1 0-1,-1 0 1,0 0-1,0 1 1,-1-1-1,1 1 0,0 0 1,-1 1-1,1-1 1,-1 1-1,0 0 0,1 0 1,-1 0-1,0 0 1,0 1-1,1 0 0,-6 0 1,8 1-63,-1-1 0,1 0 1,-1 1-1,1-1 0,0 1 0,-1-1 1,1 1-1,0 0 0,0 0 0,-1 0 1,1 0-1,0 1 0,0-1 0,0 1 1,0-1-1,1 1 0,-4 3 0,1 0-5,0 0-1,1 0 0,0 0 1,-1 1-1,2 0 0,-5 10 1,3-2-8,0 1 0,0 0 1,2 0-1,0 0 1,-1 18-1,3-29 1,0 0-1,0 0 1,0 0-1,1 0 1,-1 0-1,1 0 1,0 0-1,0 0 1,0-1-1,0 1 1,1 0-1,0-1 1,3 7-1,-1-7 6,-1 0 0,1 0 0,-1 0-1,1-1 1,0 1 0,0-1 0,0 0 0,1 0-1,-1 0 1,0-1 0,8 3 0,-9-3-6,0 0 0,0 0 1,0 0-1,0-1 0,0 1 1,0-1-1,0 0 0,0 1 0,0-1 1,0-1-1,0 1 0,0 0 1,5-2-1,-6 1 8,-1 0-1,1-1 1,-1 1 0,1-1-1,-1 1 1,1-1 0,-1 1 0,0-1-1,0 0 1,0 1 0,0-1-1,0 0 1,0 0 0,0 0-1,-1 0 1,1 0 0,-1 0 0,0 0-1,1 0 1,-1-2 0,3-20 23,-1 0 1,-2-30 0,0 34 26,0 17-44,0 1 0,0-1 0,-1 1 0,1 0 0,-1-1 0,0 1-1,0 0 1,0 0 0,0 0 0,0 0 0,0 0 0,0 0 0,-1 0 0,1 0 0,-1 0 0,1 0 0,-1 1-1,0-1 1,0 0 0,0 1 0,1 0 0,-2-1 0,1 1 0,0 0 0,0 0 0,0 0 0,0 1 0,-1-1-1,1 0 1,0 1 0,-3-1 0,-10-1 30,0 0 1,0 0-1,-28 2 0,28 0-77,10 1 33,-1 0 0,0 0 0,1 0 0,-1 1 0,1 0 0,0 0 0,0 0 0,-1 0 0,1 1 0,1 0 0,-1 0 0,0 1 0,1-1 0,0 1 0,0 0 0,0 0 0,-6 8 0,5-6 10,0 0 0,1 0 0,0 1 0,0-1 0,1 1 0,0 0 0,0 0 0,0 0 0,1 0 0,0 1 0,0-1 0,0 16 0,1-19-4,1 0 0,-1 1 1,1-1-1,1 0 0,-1 0 0,0 1 1,1-1-1,0 0 0,0 0 0,0 0 1,1 0-1,-1 0 0,1 0 0,0 0 1,0-1-1,1 1 0,-1 0 0,1-1 1,-1 0-1,1 0 0,0 0 0,0 0 1,1 0-1,-1 0 0,0-1 0,1 0 1,0 1-1,-1-1 0,9 2 0,1 2 26,1-1-1,0 0 0,0-2 0,1 1 1,-1-2-1,1 0 0,-1 0 0,1-2 1,0 0-1,-1 0 0,16-4 0,-26 4 4,-1-1 0,0 0 0,0 1 0,0-2 0,-1 1 0,1 0 0,0 0 0,0-1 0,0 0 0,-1 1 0,1-1 0,-1 0 0,0 0 0,1-1 0,-1 1 0,0 0 0,0-1 0,0 1 0,-1-1 0,1 0 0,-1 0 0,1 1 0,-1-1 0,0 0 0,0 0 0,0 0 0,0-5 0,2-7 129,-1 0 1,-1 0-1,-1-1 1,-1-18 0,1 32-186,0-4 24,0 1 0,-1 0 0,0 0 0,0 0 1,0 0-1,-1 0 0,1 0 0,-1 0 0,0 0 1,-1 1-1,1-1 0,-1 1 0,0-1 0,0 1 1,0 0-1,0 0 0,-1 1 0,0-1 0,0 1 1,-8-6-1,5 5-7,0 0 0,-1 1 0,0 0 0,0 0 0,0 0 0,0 1 0,-1 1 0,1-1 0,0 1 0,-1 1 0,-16 0 0,21 1 3,-1-1-1,1 1 0,0 1 1,0-1-1,0 0 0,0 1 1,0 0-1,0 0 1,0 0-1,0 1 0,1-1 1,0 1-1,-1 0 0,1 0 1,0 0-1,0 0 0,0 0 1,1 1-1,-1-1 0,1 1 1,0 0-1,0 0 0,0 0 1,-2 8-1,-1 1-11,1 1-1,0-1 1,1 1-1,1 0 0,0 0 1,0 20-1,2-32 14,0-1 0,1 1-1,-1 0 1,0 0 0,0-1 0,1 1-1,-1 0 1,1 0 0,0-1-1,-1 1 1,1 0 0,0-1 0,0 1-1,0-1 1,0 1 0,0-1-1,1 0 1,-1 1 0,0-1-1,1 0 1,-1 0 0,0 0 0,1 0-1,0 0 1,-1 0 0,1 0-1,-1-1 1,1 1 0,0-1 0,0 1-1,-1-1 1,4 1 0,6 1 23,0-1 0,0-1 0,0 0 1,15-2-1,-9 1 19,-13 1-14,1 0 0,-1 0 0,0-1 0,0 0 0,0 0 0,0 0 0,0 0 0,0-1 0,0 1 0,0-1 0,-1 0 0,1 0 1,-1 0-1,1-1 0,-1 1 0,0-1 0,0 0 0,0 0 0,0 0 0,0 0 0,-1-1 0,1 1 0,-1 0 0,0-1 0,0 0 0,0 0 1,-1 1-1,1-1 0,0-5 0,2-10 31,-1 0 0,0 0 0,-2-1 0,0 1-1,-2-20 1,1 11-70,0 27 12,0 0 1,0 0 0,0 0-1,0 0 1,0 0-1,-1 0 1,1 0-1,0 0 1,0 0 0,-1 0-1,1 0 1,-1 0-1,1 0 1,-1 0-1,1 0 1,-1 1 0,1-1-1,-1 0 1,0 0-1,1 0 1,-1 1-1,0-1 1,0 0 0,0 1-1,0-1 1,-1 0-1,0 0 3,0 1-1,0-1 1,-1 1 0,1-1-1,0 1 1,-1 0-1,1 0 1,-1 0-1,1 0 1,0 1-1,-4 0 1,1 0-2,-1 0 0,0 1 0,0 0 0,1 0 0,-1 1 1,1-1-1,0 1 0,-8 6 0,5-1-19,0 0 1,1 1-1,0 0 0,0 0 1,-6 14-1,10-18 4,0 0 0,1 0 1,0 0-1,0 1 0,1-1 0,-1 0 0,1 1 1,0-1-1,1 1 0,-1-1 0,1 1 0,1 11 0,0-17 15,0 1 0,0 0 0,0-1 0,1 1 0,-1-1 0,0 1 0,0-1 0,1 1 0,-1-1 0,0 0 0,0 0-1,1 0 1,-1 0 0,0 0 0,1 0 0,-1 0 0,0 0 0,0 0 0,2-1 0,1 1 7,-3 0-19,12 0 75,0 0-1,0-1 0,0 0 1,18-5-1,-28 5-108,-1 0-1,1 1 1,-1-1 0,1 0-1,-1 0 1,0 0 0,1-1-1,-1 1 1,0 0 0,0-1-1,0 1 1,0-1 0,0 0-1,0 0 1,-1 0 0,1 0-1,-1 0 1,1 0 0,-1 0 0,0-1-1,1 1 1,-1 0 0,-1-1-1,1 1 1,0-1 0,0 1-1,-1-1 1,0 1 0,1-1-1,-1-2 1,0 3-380,0 1 359,0 1 1,0 0 0,0 0 0,0 0 0,0-1-1,0 1 1,0 0 0,0 0 0,0 0 0,0 0-1,0-1 1,0 1 0,0 0 0,0 0 0,0 0-1,0 0 1,0-1 0,-4 0-1630,4 1 1630,-1 0-1,1 0 1,0 0 0,0 0 0,0 0 0,0 0-1,-1 0 1,1 0 0,0 0 0,0 0-66,-20 0-3294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50.4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231 111 4306,'0'0'2049,"-12"6"-1761,-33 21-85,42-25-157,1 0-1,0 0 1,-1 1 0,1-1 0,0 1-1,0-1 1,1 1 0,-1 0 0,1-1-1,-1 1 1,1 0 0,0 0 0,0 0-1,0 0 1,0 0 0,1 1 0,-1-1-1,1 0 1,0 0 0,0 0 0,0 1-1,0-1 1,1 0 0,0 4 0,0 8 285,-1-13-299,0-1 0,1 0 1,-1 0-1,1 0 0,-1 0 0,1 0 0,-1 0 0,1 0 0,0 0 0,-1 0 1,1 0-1,0 0 0,0 0 0,-1 0 0,1-1 0,0 1 0,0 0 1,0-1-1,0 1 0,0 0 0,0-1 0,1 1 0,-1-1 0,0 0 0,0 1 1,0-1-1,0 0 0,0 0 0,1 0 0,-1 0 0,0 0 0,2 0 1,42-1 1443,-43 0-1457,-1 1 0,0-1 0,1 0 0,-1 0 0,0 0 0,1 1 0,-1-1 1,0-1-1,0 1 0,0 0 0,0 0 0,0 0 0,0-1 0,0 1 0,0 0 0,-1-1 0,1 1 0,0-1 0,-1 1 0,1-1 0,-1 1 0,0-1 0,1 1 0,-1-1 0,0 1 0,0-1 0,0-1 0,1-54 599,-1 45-363,0 9-226,0 0 0,0 0 0,-1-1 0,1 1 0,-1 0 0,0 0 0,0-1 0,0 1 0,0 0 0,-1 0-1,1 0 1,-1 0 0,0 1 0,0-1 0,0 0 0,0 1 0,0-1 0,0 1 0,-1 0 0,1-1 0,-1 1 0,0 1 0,1-1 0,-1 0-1,0 1 1,0-1 0,0 1 0,0 0 0,-7-2 0,-2 0-9,-1 1 0,1 0 0,-1 1 0,0 0 1,1 1-1,-21 2 0,30-1-25,-1-1 0,1 1 0,0 0 0,-1 0 0,1 0 0,0 0 0,0 1 1,0-1-1,0 1 0,0 0 0,0 0 0,0 0 0,0 0 0,1 0 0,-1 1 0,1-1 0,0 1 0,-1-1 1,1 1-1,1 0 0,-1 0 0,0 0 0,1 0 0,-3 5 0,2-1 4,0 0 1,0 1-1,1-1 0,-1 1 0,2-1 1,-1 1-1,1-1 0,0 1 0,0-1 1,3 11-1,-2-15 14,0-1 1,-1 0-1,1-1 0,0 1 1,1 0-1,-1 0 0,0 0 1,1 0-1,-1-1 0,1 1 1,-1-1-1,1 1 0,-1-1 1,1 0-1,0 0 0,0 1 1,0-1-1,0 0 0,0-1 1,0 1-1,0 0 0,0-1 1,0 1-1,0-1 0,0 1 1,4-1-1,66 3 613,-55-4-609,-13 1 4,7 1 3,-1-1 0,1-1-1,0 0 1,0 0 0,17-6 0,-25 6-1,-1 0 1,1 0 0,-1 0-1,1-1 1,-1 1-1,1-1 1,-1 1-1,0-1 1,0 0 0,0 0-1,0 0 1,0 0-1,0-1 1,0 1 0,-1 0-1,1-1 1,-1 1-1,0-1 1,0 0-1,0 1 1,0-1 0,0 0-1,-1 1 1,1-1-1,-1 0 1,1-6 0,0-5 40,0 0 1,-1 0-1,-1 0 1,0 0-1,-5-22 1,5 33-67,1 0 1,-1 0-1,0 0 1,-1 0-1,1 0 0,0 0 1,-1 0-1,0 0 1,1 1-1,-1-1 1,0 0-1,0 1 0,-1 0 1,1 0-1,0-1 1,-1 1-1,0 1 1,1-1-1,-1 0 1,0 1-1,0-1 0,0 1 1,0 0-1,0 0 1,0 0-1,0 0 1,0 0-1,0 1 0,-1 0 1,-5-1-1,3 1-42,-1 0-1,0 0 1,1 1 0,-1 0-1,0 0 1,1 0-1,-1 1 1,1 0 0,0 0-1,-9 5 1,11-4 32,0-1 0,1 2 0,-1-1 0,1 0 1,0 1-1,-1 0 0,2-1 0,-1 1 0,0 1 1,1-1-1,0 0 0,0 0 0,0 1 0,0-1 1,-1 8-1,0-2-20,1-1 0,0 1-1,0 0 1,1-1 0,0 1 0,1 0 0,0 0 0,1 0 0,0-1 0,0 1 0,4 14 0,-3-20 33,-1 1 1,1-1-1,0 0 0,0 0 1,0-1-1,1 1 0,-1 0 1,1-1-1,0 1 0,0-1 1,0 0-1,0 0 0,0 0 1,1-1-1,0 1 1,-1-1-1,1 0 0,0 0 1,0 0-1,0 0 0,0-1 1,1 1-1,-1-1 0,0 0 1,1 0-1,-1-1 1,7 1-1,-5 0 12,0-1 1,0 1-1,0-1 1,0 0-1,1 0 1,-1-1-1,0 1 1,0-2-1,0 1 1,0-1-1,0 1 1,0-2-1,0 1 1,-1-1-1,1 0 1,-1 0-1,0 0 1,9-7-1,-7 3 40,0 0 0,0-1-1,-1 1 1,0-1 0,0 0 0,-1-1 0,0 1 0,-1-1-1,0 0 1,0-1 0,-1 1 0,0 0 0,0-1 0,-1 0-1,0 0 1,-1 0 0,0 1 0,-1-1 0,-1-14-1,1 22-58,0-1 0,0 0 0,0 0 0,-1 0 0,1 0 0,-1 1 0,0-1 0,1 0 0,-1 0 0,-1 1-1,1-1 1,0 1 0,-1-1 0,1 1 0,-1 0 0,0-1 0,1 1 0,-1 0 0,0 0 0,0 0 0,-1 0-1,1 1 1,0-1 0,-1 0 0,1 1 0,-1 0 0,1 0 0,-1-1 0,-5 0 0,-5-1-113,0 0 1,0 2-1,-1-1 0,1 2 1,-15 0-1,18 0 32,4 0 64,-1 0 1,1 1-1,0-1 1,0 1-1,0 1 1,0-1-1,0 1 1,0 0-1,0 1 0,1-1 1,-1 1-1,1 0 1,-1 1-1,1-1 1,0 1-1,1 0 1,-1 0-1,1 1 1,-8 9-1,6-6-17,1 0 1,1 0-1,0 0 0,0 1 0,0 0 0,1 0 0,0 0 0,1 0 1,0 1-1,1-1 0,0 0 0,0 16 0,1-22 12,0-1-1,1 1 1,-1-1 0,1 1-1,-1-1 1,1 1-1,0-1 1,0 1 0,0-1-1,0 0 1,1 0-1,-1 1 1,0-1 0,1 0-1,0 0 1,-1 0-1,1 0 1,0-1-1,0 1 1,0-1 0,0 1-1,1-1 1,-1 1-1,0-1 1,0 0 0,1 0-1,-1 0 1,1 0-1,-1-1 1,1 1 0,-1-1-1,3 1 1,13 1-459,-1 0 0,0-1 0,32-2 0,-23 0-830,8 1-1748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19:52.9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314 40 3185,'0'0'3631,"-1"-1"-3435,-1-1 0,1 1 0,0 0 0,-1 0 0,1 0 0,-1 0 0,1 0-1,-1 0 1,0 0 0,1 0 0,-4 0 0,-4 3-182,0 0-1,0 0 1,0 1 0,0 0 0,0 1-1,1 0 1,-1 0 0,1 1 0,0 0-1,1 1 1,-1-1 0,1 2 0,0-1 0,1 1-1,-1 0 1,1 0 0,1 0 0,-8 12-1,12-17-14,0-1 0,0 1 0,1 0 0,-1 0 0,0 0 0,0 0 0,1 0-1,-1 0 1,1 0 0,0 0 0,-1 0 0,1 0 0,0 0 0,0 0 0,1 0 0,-1 0-1,0 0 1,0 0 0,1 0 0,0 0 0,-1 0 0,1-1 0,1 3 0,0-2 41,-1-1 1,1 1 0,0-1 0,0 0-1,0 1 1,0-1 0,0 0-1,0 0 1,0-1 0,0 1 0,1 0-1,-1-1 1,0 1 0,0-1-1,1 0 1,-1 0 0,0 0 0,4 0-1,-3 0 41,13 0 121,1 0 0,0-1 0,0-1 0,-1 0-1,18-5 1,-30 6-182,-1-1 0,1 1 0,-1 0-1,0-1 1,1 0 0,-1 1 0,0-1 0,0-1-1,0 1 1,0 0 0,0-1 0,0 1 0,-1-1 0,1 0-1,-1 0 1,0 0 0,0 0 0,0 0 0,0-1-1,-1 1 1,1-1 0,-1 1 0,0-1 0,0 1-1,0-1 1,0 0 0,-1 1 0,0-1 0,1-6 0,-1-6 67,0 11-22,0 0 1,1 0-1,-2 0 1,1 0-1,-1 0 1,1 1-1,-2-1 1,-1-6-1,2 9-42,0 0 0,0 0 0,-1 1-1,1-1 1,-1 1 0,0-1 0,1 1 0,-1-1-1,0 1 1,0 0 0,0 0 0,0 0-1,0 0 1,0 0 0,0 0 0,0 0-1,0 1 1,0-1 0,0 1 0,-1 0 0,1-1-1,-4 1 1,-19-2-120,0 1 1,1 0-1,-1 2 0,-38 6 0,56-6 74,0 0-1,1 1 1,-1-1-1,1 1 1,-1 1-1,1-1 1,0 1-1,0 0 1,0 0-1,0 1 1,1 0-1,-1 0 1,1 0-1,0 1 1,0-1-1,0 1 1,1 1 0,0-1-1,0 0 1,0 1-1,-5 11 1,7-13 0,1 0 1,-1 0-1,1-1 1,0 1 0,0 0-1,1 0 1,-1 0-1,1 0 1,0 0-1,0 0 1,0 0 0,0 0-1,1 0 1,0 0-1,0 0 1,2 6-1,-2-7 29,1 0 0,0 0 0,0-1 0,0 1-1,1-1 1,-1 1 0,1-1 0,-1 0-1,1 0 1,0 0 0,-1 0 0,1 0 0,0 0-1,0-1 1,6 2 0,8 2 192,1-1 0,0-1 0,0-1 0,0 0 0,31-2 0,-44 0-132,5 0 24,4 0 31,0 0 0,0-1 0,-1 0 0,1-1 0,14-4-1,-25 5-80,0 0-1,0 0 0,0 0 1,0 0-1,0-1 0,0 1 0,-1-1 1,1 0-1,-1 0 0,1 0 1,-1 0-1,1-1 0,-1 1 1,0-1-1,0 1 0,0-1 1,-1 0-1,1 1 0,-1-1 0,1 0 1,-1 0-1,0 0 0,0 0 1,0 0-1,-1-1 0,1 1 1,0-5-1,-1 3 5,1 1 0,-1 0 0,0-1 0,0 1 0,0-1 0,-1 1 0,0 0 0,1 0 1,-2-1-1,1 1 0,0 0 0,-1 0 0,0 0 0,0 0 0,-4-7 0,3 8-47,-1 0 1,1 1-1,-1-1 1,1 1-1,-1-1 1,0 1-1,0 0 1,0 0-1,0 1 0,0 0 1,-1-1-1,1 1 1,0 0-1,0 1 1,-1-1-1,-7 1 1,-6-1-113,-1 0 0,0 2 0,1 0 0,-1 1 0,1 1 0,-29 8 0,39-9 99,1 1 0,0 0 1,0 0-1,1 0 0,-1 1 1,1 0-1,-1 0 1,1 0-1,0 1 0,1 0 1,-1 0-1,1 1 0,0-1 1,0 1-1,1 0 0,0 1 1,0-1-1,0 1 0,-3 8 1,6-12-2,-1 0 0,1 0 1,0 0-1,0 0 0,0 0 0,1 0 1,-1 0-1,1 0 0,0 0 1,-1 1-1,1-1 0,1 0 0,-1 0 1,0 0-1,1 0 0,-1 0 1,1 0-1,1 3 0,0-4 12,0 0 0,0 0 1,0 0-1,0-1 0,0 1 0,1-1 0,-1 1 1,0-1-1,1 0 0,-1 0 0,1 0 0,-1 0 0,1 0 1,-1-1-1,1 1 0,0-1 0,-1 0 0,1 0 1,-1 0-1,5 0 0,35 1 137,63-6-1,-91 4-107,0-1-1,-1-1 1,1-1-1,-1 0 1,1 0-1,-1-1 1,0-1-1,18-11 1,-29 16-12,0 0 1,-1-1-1,1 1 1,0-1-1,-1 0 1,1 0-1,-1 1 1,1-1-1,-1 0 1,0 0-1,1 0 1,-1 0-1,0-1 1,-1 1-1,1 0 1,0 0 0,-1-1-1,1 1 1,-1 0-1,0-1 1,1 1-1,-1 0 1,0-1-1,-1 1 1,1 0-1,0-1 1,-1 1-1,1 0 1,-1-1-1,0 1 1,1 0-1,-1 0 1,0 0-1,-1 0 1,1 0-1,0 0 1,-1 0-1,1 0 1,-1 0-1,1 0 1,-1 1-1,0-1 1,0 1-1,1-1 1,-1 1-1,0 0 1,-1 0-1,1 0 1,0 0 0,0 0-1,0 0 1,-1 0-1,1 1 1,-3-1-1,-1 1-26,0 0 1,-1 1-1,1 0 0,0 0 1,0 0-1,0 1 0,0 0 1,0 0-1,0 0 0,0 1 1,0 0-1,1 0 0,0 1 1,-1-1-1,1 1 0,1 0 1,-1 1-1,1-1 0,-8 10 1,6-7-9,1 1 1,0-1 0,0 1 0,0 0-1,1 0 1,1 1 0,-1-1 0,1 1-1,1 0 1,-1 0 0,2 0 0,-1 0-1,1 11 1,1-19 5,0 0 0,1 1 0,-1-1 1,1 0-1,0 0 0,-1 0 0,1 0 0,0 0 0,0-1 0,-1 1 0,1 0 0,0 0 0,0 0 1,0-1-1,0 1 0,0 0 0,0-1 0,0 1 0,0-1 0,0 1 0,0-1 0,1 0 0,-1 0 0,0 1 1,0-1-1,0 0 0,0 0 0,1 0 0,-1 0 0,0 0 0,1 0 0,50-1-1491,-38 0-159,6 1-4182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0T23:20:17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17567 26 1201,'0'0'2729,"-5"-18"1814,-20 10-3046,8 8-1509,-443 6-1398,319 4 1480,-48 0 47,-403-2-51,530-4-29,0 3-1,1 2 0,-96 28 0,10-3-18,-135 22 166,201-41-227,-1-4 1,-105 1-1,61-6 16,16-2 34,58-3-95,-91 13-1,79-5-139,-1-4 1,-88-3 0,77-3-618,-91 12 0,100-6 1322,-81-2 0,87-4 244,-109 12 0,39-1-787,2 0 6,-274 24 399,369-31-430,1 3 0,-1 0-1,-58 21 1,54-15-42,0-2-1,-59 9 0,25-11 256,-148 8 274,199-15-393,1 1 0,-36 9 1,0-1 7,-79 2 461,-245-10-1,170-6-1053,20-14 766,65 16-37,-172 7 60,244 2-218,-81 22 0,-10 3 20,-208 42-395,-86 11-159,370-82 908,53-3-241,0 0 1,0 1 0,-1 1 0,1 0-1,0 1 1,-15 5 0,2 2-245,1-2-1,-2-1 1,1-1 0,0-1-1,-1-2 1,-45 0 0,35-1 152,-1 2 0,-57 13 0,-11 2-6,-76-12 276,127-8-107,-105 13 0,130-8-153,-66-1 0,71-3-57,-1 0-1,1 2 1,-41 8 0,-193 38 260,11-2 418,-147 30-103,200-48-507,129-21 31,53-4-95,1 0 0,-1 1 0,-20 9 0,-18 5-2,-53 1 17,63-13 103,-66 19-120,72-15-7,-43 6 0,-28-9 44,77-6-12,0 1 1,-1 1 0,-45 11-1,-263 76-12,310-79-47,-47 23 1,56-23 41,0-1 1,-1-1-1,-1-1 0,-33 7 0,-3-5 31,22-5 7,0 1 1,1 3-1,-50 17 0,21-4-17,0-3-1,-104 16 0,-9 2 33,151-29 28,-45 21 0,48-18-82,-1-1-1,-29 7 0,32-12 12,-369 101 29,344-88-29,0 2-1,2 2 1,0 2 0,-43 31-1,27-15-2,-2-2-1,-1-3 0,-89 34 1,111-53 155,2 2 1,-70 42 0,102-54-153,0 0 0,1 1 0,0 0 0,-10 13 0,-13 13-13,-8-2 25,-2-3 0,-1-1 0,0-1 0,-76 32 0,41-21 1,55-26-17,-71 40-8,84-45 9,0 0-1,1 0 0,-1 1 0,1 0 1,1 0-1,-1 1 0,1-1 0,-8 14 1,0 2 2,-1-2 0,-1 0 0,0 0 0,-2-2 0,-1 0 0,0-1 0,-1-1 0,-1-1 0,0 0 0,-1-2 0,-1-1 0,-26 12 0,10-6 10,3-3 8,1 2 1,1 1 0,1 2-1,-50 41 1,33-22-21,-1-1 0,-66 35 0,-36 28 3,-70 56 13,129-94-16,-104 53 0,114-64-2,3 3 0,-120 111 1,161-133 6,-24 23 15,3 2 1,2 3 0,-74 102-1,123-147-33,0 0-1,-13 33 1,16-32 14,-1-1 0,-20 31 0,-20 24 32,-75 149 1,113-197-38,2 1 1,-8 29-1,11-31 8,-2-1-1,-18 42 1,-7-5 10,21-43-15,2 1-1,0-1 0,1 2 1,1-1-1,0 1 1,1 1-1,1-1 0,-3 25 1,3 19-18,4-33 22,-1-1-1,-2 0 1,0 0 0,-2 0-1,-14 37 1,-17 23 2,19-51-5,3 0-1,1 2 1,1-1-1,-8 50 1,17-54 12,-2 0-1,-1-1 1,-2 0 0,-1 0 0,-1-1 0,-23 44 0,30-68 37,-1 0 1,1 1-1,1-1 1,0 1 0,0 0-1,1 0 1,0 0-1,0 1 1,0 16 0,2-26 291,1-8-151,5-11-183,0 0 0,1 0 1,18-31-1,9-22-58,-9-8-400,-3-1-1,22-163 0,-26 134-279,-12 77 583,2 0 1,2 1-1,22-51 1,53-87-3,-54 113 315,-2-2 0,31-89 0,-44 95-120,50-142-26,-53 162-25,2 1 0,1 1 0,39-55 0,-14 28 1,-22 29 4,1 2-1,2 0 0,0 1 0,35-30 0,95-50-100,-40 31 34,135-80 27,-229 144 39,5-4 0,-1-1 0,-1-2 0,-1 0 0,28-31 0,-21 21 2,40-33-1,-12 22-9,3 2 0,116-54-1,-132 70 10,55-32 1,101-76 0,-148 96 0,-13 8 5,152-96 65,-139 95-59,-2-2-1,-2-2 1,0-2 0,48-45-1,-88 69-7,0-1 0,0 1 0,-1-1 0,0 0 0,0-1 0,-1 1 0,0-1 0,-1 1 0,3-14 0,19-45-1,-13 48 0,2 0 0,0 2-1,0-1 1,2 2 0,0 0-1,1 1 1,36-26-1,11-12 2,-35 30-3,-2-2 0,0-1 0,-2-1 0,35-50 0,-48 60 0,1 0-1,1 1 1,0 0-1,1 1 1,1 1-1,1 1 0,0 0 1,1 1-1,24-14 1,21-6-4,102-39 0,6-3 4,-104 35 7,-43 25-4,46-22 0,106-40-7,300-111-10,-420 174 9,96-12 0,-68 14 1,55-17-28,-2-5 0,189-74 0,-286 93-199,1 1 0,85-15 0,-121 28 128,0-1 1,0 0 0,-1-1 0,1 1-1,-1-1 1,1 0 0,-1 0 0,5-5 0,13-8-78,-2 4 191,1 1 1,0 1-1,1 1 0,0 1 0,44-10 0,118-8 83,-91 15-87,-28-1-39,106-34 0,-15 3 8,-13 12 22,129-31 2,-202 44 11,1 4 1,104-9-1,-144 19 44,0-1-1,51-15 1,-53 12 5,0 1 0,59-6 1,41 12-49,-89 2-10,-1-1 0,0-1 0,1-3 0,-1-1 0,46-12 0,4-6 179,175-21 1,-7 3 47,315-58-101,-550 97-123,57-7 13,154-36-1,-134 16 30,1 4-1,1 4 1,205-14 0,-302 35-45,22 1-1,-1-2 1,1-1-1,0-1 1,-1-2-1,38-10 0,-12-1 0,1 2 0,0 3-1,1 2 1,64-3-1,218 9 0,-83 4 0,173-3-8,88-3 3,-187-21 37,-186 13 146,370 5 109,-299 10-349,227-31 82,-176 6-3,688 2-12,-908 18-6,0-1 0,73-17 0,29-4 18,82 20-3,-26 1-237,-161 0 203,38-10 0,-45 7 14,-1 2 0,55-3 0,154-12 67,-3 0 3,-148 25-58,153 26-1,-52-4 0,-176-25-5,-3-2 0,1 1 0,-1 0 0,0 1 0,1 0 0,-1 1 0,0 0 0,0 1 0,-1 0 0,1 1 0,-1 0 0,12 8 0,-15-8 0,0-1 0,1 0 0,-1-1 0,1 1 0,0-1 0,0-1 0,13 3 0,26 10 6,-40-13 222,-1-1 0,1 0 1,-1-1-1,1 1 0,0-1 1,-1-1-1,1 1 0,-1-1 1,9-2-1,-8-29-583,-5 25 1,4-5-12,0-1 0,-2 0 0,1-1 0,-2 1 0,0-1 0,2-18 0,-56 29 852,11 3-516,-1 1 0,1 2 0,0 1 0,-78 20 1,11 9-135,-1-6 1,-1-4 0,-1-5-1,-196 7 1,-239-33 1225,521 9-917,0-1 0,0-1 1,0-2-1,0 0 0,0-1 0,0-2 1,1 0-1,-33-14 0,39 13-113,-1 1 0,0 0 1,-1 2-1,1 0 0,-1 1 0,-20-1 0,-118 5-631,72 1 376,-363 32-763,3 0-152,405-34 1139,6-2 20,0 3 0,1 0 0,-1 3 0,-63 13 1,25 2-46,0-3 0,0-4 0,-2-2 0,-135-2 0,139-4 8,-107 18 0,21-2-24,38-18 80,90-4-58,0 2 0,-1 1 0,-49 9 0,-12 7 8,0-3 1,-1-4 0,-106-3-1,129-8 300,42-1-155,0 1 0,0 1 1,0 1-1,0 2 0,0 0 0,1 2 0,-45 14 1,11 1-296,0-3 1,-2-2-1,1-3 1,-104 8 0,-45 8-128,149-17 400,-1-2 0,-75 0 0,120-7-125,0 0-1,1 1 1,0 1-1,0 0 1,0 1-1,-27 12 1,-32 11-200,-471 82 99,540-109 112,-457 50-23,286-34-128,-46 2-134,157-20 937,2 0-487,-1 3 1,-97 14 0,56-1 119,-164 4 0,221-14-225,1 2 1,0 3-1,-79 25 1,6-1-317,-195 33-543,214-46 699,37-5-320,-119 48 0,-5 2-141,124-47 590,27-7-17,-2-2 1,1-1 0,-53 4 0,-306 24 1370,10 6-1323,225-13-87,54-9-14,-155 11 0,230-28-13,0 1 1,1 2-1,-1 2 1,2 0 0,-61 29-1,-45 12-288,-385 88 471,-287 119 420,587-184-400,101-34-152,2 5-1,-176 94 1,165-51 54,90-58 144,-1-2 0,-47 23 0,-81 39-100,141-73-85,2 2 0,1 1 0,0 1 0,-22 24 0,-128 120-24,18-19-197,88-81 47,-97 68 0,42-36 66,17 7 105,81-75-4,-1-2 1,-1 0-1,-48 33 1,-126 55 6,131-77-1,1 3-1,-126 96 1,-12 24-27,121-97 10,-87 82-1,132-106 15,14-15 30,2 1-1,0 2 0,-36 51 0,23-17-12,20-30-17,-1 0-1,-2-1 0,-27 29 1,21-30-20,4-7 164,2 2 0,-29 39 0,45-54-125,1 0 0,0 0-1,0 1 1,1-1 0,0 1 0,1 0 0,0 0-1,0 1 1,1-1 0,0 1 0,0 19-1,2-20 0,-1 1 0,-1-1 0,0 0 0,0 0-1,-1 0 1,0 0 0,0 0 0,-7 12 0,-48 75 362,43-75-304,1 0 0,2 0 0,-20 47 0,-54 160-77,-24 86 6,95-269-5,-2-2 0,-2 0 1,-2-1-1,-2-1 0,-35 49 1,-18 36-6,70-113 0,1 0 0,0 0 0,1 1 1,0 0-1,2 0 0,0 0 0,0 0 0,1 0 0,1 0 1,3 22-1,-2 5 0,17-63 886,18-15-4437,-18 20-234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58E2A-9D57-4491-BD3C-9911BFE278AB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54212-ACFD-4EBB-9B81-D55D97B613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05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96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29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20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128448" y="6525344"/>
            <a:ext cx="2002565" cy="2880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/>
              <a:t>Eduardo Sodré – out /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8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rgbClr val="A4F5FE">
                <a:alpha val="16000"/>
                <a:lumMod val="59000"/>
                <a:lumOff val="41000"/>
              </a:srgbClr>
            </a:gs>
            <a:gs pos="95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0633" y="6638929"/>
            <a:ext cx="12181367" cy="2154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en-US" sz="800" b="1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Introdução à Análise de Risco em Comercialização de Energia Elétrica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pt-BR" altLang="en-US" sz="80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Eduardo Sodré </a:t>
            </a:r>
            <a:endParaRPr lang="pt-BR" altLang="en-US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6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3.png"/><Relationship Id="rId2" Type="http://schemas.openxmlformats.org/officeDocument/2006/relationships/image" Target="../media/image110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Vari%C3%A2ncia" TargetMode="External"/><Relationship Id="rId13" Type="http://schemas.openxmlformats.org/officeDocument/2006/relationships/image" Target="../media/image10.png"/><Relationship Id="rId3" Type="http://schemas.openxmlformats.org/officeDocument/2006/relationships/hyperlink" Target="http://pt.wikipedia.org/wiki/Estat%C3%ADstica" TargetMode="External"/><Relationship Id="rId7" Type="http://schemas.openxmlformats.org/officeDocument/2006/relationships/hyperlink" Target="http://pt.wikipedia.org/wiki/Raiz_quadrada" TargetMode="External"/><Relationship Id="rId12" Type="http://schemas.openxmlformats.org/officeDocument/2006/relationships/hyperlink" Target="http://pt.wikipedia.org/wiki/1894" TargetMode="External"/><Relationship Id="rId2" Type="http://schemas.openxmlformats.org/officeDocument/2006/relationships/hyperlink" Target="http://pt.wikipedia.org/wiki/Probabilidad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t.wikipedia.org/wiki/Dados" TargetMode="External"/><Relationship Id="rId11" Type="http://schemas.openxmlformats.org/officeDocument/2006/relationships/hyperlink" Target="http://pt.wikipedia.org/wiki/Karl_Pearson" TargetMode="External"/><Relationship Id="rId5" Type="http://schemas.openxmlformats.org/officeDocument/2006/relationships/hyperlink" Target="http://pt.wikipedia.org/wiki/Valor_esperado" TargetMode="External"/><Relationship Id="rId10" Type="http://schemas.openxmlformats.org/officeDocument/2006/relationships/hyperlink" Target="http://pt.wikipedia.org/wiki/Amostra" TargetMode="External"/><Relationship Id="rId4" Type="http://schemas.openxmlformats.org/officeDocument/2006/relationships/hyperlink" Target="http://pt.wikipedia.org/wiki/%CE%A3" TargetMode="External"/><Relationship Id="rId9" Type="http://schemas.openxmlformats.org/officeDocument/2006/relationships/hyperlink" Target="http://pt.wikipedia.org/wiki/Popula%C3%A7%C3%A3o_(estat%C3%ADstica)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0.png"/><Relationship Id="rId2" Type="http://schemas.openxmlformats.org/officeDocument/2006/relationships/image" Target="../media/image1210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10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17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40.png"/><Relationship Id="rId3" Type="http://schemas.openxmlformats.org/officeDocument/2006/relationships/image" Target="../media/image29100.png"/><Relationship Id="rId7" Type="http://schemas.openxmlformats.org/officeDocument/2006/relationships/image" Target="../media/image34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59.png"/><Relationship Id="rId5" Type="http://schemas.openxmlformats.org/officeDocument/2006/relationships/image" Target="../media/image32100.png"/><Relationship Id="rId4" Type="http://schemas.openxmlformats.org/officeDocument/2006/relationships/image" Target="../media/image31100.png"/><Relationship Id="rId9" Type="http://schemas.openxmlformats.org/officeDocument/2006/relationships/image" Target="../media/image35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0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660.png"/><Relationship Id="rId21" Type="http://schemas.openxmlformats.org/officeDocument/2006/relationships/customXml" Target="../ink/ink12.xml"/><Relationship Id="rId42" Type="http://schemas.openxmlformats.org/officeDocument/2006/relationships/image" Target="../media/image3174.png"/><Relationship Id="rId47" Type="http://schemas.openxmlformats.org/officeDocument/2006/relationships/customXml" Target="../ink/ink25.xml"/><Relationship Id="rId63" Type="http://schemas.openxmlformats.org/officeDocument/2006/relationships/customXml" Target="../ink/ink33.xml"/><Relationship Id="rId68" Type="http://schemas.openxmlformats.org/officeDocument/2006/relationships/image" Target="../media/image3187.png"/><Relationship Id="rId84" Type="http://schemas.openxmlformats.org/officeDocument/2006/relationships/image" Target="../media/image3195.png"/><Relationship Id="rId89" Type="http://schemas.openxmlformats.org/officeDocument/2006/relationships/customXml" Target="../ink/ink46.xml"/><Relationship Id="rId16" Type="http://schemas.openxmlformats.org/officeDocument/2006/relationships/image" Target="../media/image31610.png"/><Relationship Id="rId11" Type="http://schemas.openxmlformats.org/officeDocument/2006/relationships/customXml" Target="../ink/ink7.xml"/><Relationship Id="rId32" Type="http://schemas.openxmlformats.org/officeDocument/2006/relationships/image" Target="../media/image3169.png"/><Relationship Id="rId37" Type="http://schemas.openxmlformats.org/officeDocument/2006/relationships/customXml" Target="../ink/ink20.xml"/><Relationship Id="rId53" Type="http://schemas.openxmlformats.org/officeDocument/2006/relationships/customXml" Target="../ink/ink28.xml"/><Relationship Id="rId58" Type="http://schemas.openxmlformats.org/officeDocument/2006/relationships/image" Target="../media/image3182.png"/><Relationship Id="rId74" Type="http://schemas.openxmlformats.org/officeDocument/2006/relationships/image" Target="../media/image3190.png"/><Relationship Id="rId79" Type="http://schemas.openxmlformats.org/officeDocument/2006/relationships/customXml" Target="../ink/ink41.xml"/><Relationship Id="rId5" Type="http://schemas.openxmlformats.org/officeDocument/2006/relationships/customXml" Target="../ink/ink4.xml"/><Relationship Id="rId90" Type="http://schemas.openxmlformats.org/officeDocument/2006/relationships/image" Target="../media/image3198.png"/><Relationship Id="rId14" Type="http://schemas.openxmlformats.org/officeDocument/2006/relationships/image" Target="../media/image31600.png"/><Relationship Id="rId22" Type="http://schemas.openxmlformats.org/officeDocument/2006/relationships/image" Target="../media/image31640.png"/><Relationship Id="rId27" Type="http://schemas.openxmlformats.org/officeDocument/2006/relationships/customXml" Target="../ink/ink15.xml"/><Relationship Id="rId30" Type="http://schemas.openxmlformats.org/officeDocument/2006/relationships/image" Target="../media/image3168.png"/><Relationship Id="rId35" Type="http://schemas.openxmlformats.org/officeDocument/2006/relationships/customXml" Target="../ink/ink19.xml"/><Relationship Id="rId43" Type="http://schemas.openxmlformats.org/officeDocument/2006/relationships/customXml" Target="../ink/ink23.xml"/><Relationship Id="rId48" Type="http://schemas.openxmlformats.org/officeDocument/2006/relationships/image" Target="../media/image3177.png"/><Relationship Id="rId56" Type="http://schemas.openxmlformats.org/officeDocument/2006/relationships/image" Target="../media/image3181.png"/><Relationship Id="rId64" Type="http://schemas.openxmlformats.org/officeDocument/2006/relationships/image" Target="../media/image3185.png"/><Relationship Id="rId69" Type="http://schemas.openxmlformats.org/officeDocument/2006/relationships/customXml" Target="../ink/ink36.xml"/><Relationship Id="rId77" Type="http://schemas.openxmlformats.org/officeDocument/2006/relationships/customXml" Target="../ink/ink40.xml"/><Relationship Id="rId8" Type="http://schemas.openxmlformats.org/officeDocument/2006/relationships/image" Target="../media/image31570.png"/><Relationship Id="rId51" Type="http://schemas.openxmlformats.org/officeDocument/2006/relationships/customXml" Target="../ink/ink27.xml"/><Relationship Id="rId72" Type="http://schemas.openxmlformats.org/officeDocument/2006/relationships/image" Target="../media/image3189.png"/><Relationship Id="rId80" Type="http://schemas.openxmlformats.org/officeDocument/2006/relationships/image" Target="../media/image3193.png"/><Relationship Id="rId85" Type="http://schemas.openxmlformats.org/officeDocument/2006/relationships/customXml" Target="../ink/ink44.xml"/><Relationship Id="rId3" Type="http://schemas.openxmlformats.org/officeDocument/2006/relationships/customXml" Target="../ink/ink3.xml"/><Relationship Id="rId12" Type="http://schemas.openxmlformats.org/officeDocument/2006/relationships/image" Target="../media/image31590.png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33" Type="http://schemas.openxmlformats.org/officeDocument/2006/relationships/customXml" Target="../ink/ink18.xml"/><Relationship Id="rId38" Type="http://schemas.openxmlformats.org/officeDocument/2006/relationships/image" Target="../media/image3172.png"/><Relationship Id="rId46" Type="http://schemas.openxmlformats.org/officeDocument/2006/relationships/image" Target="../media/image3176.png"/><Relationship Id="rId59" Type="http://schemas.openxmlformats.org/officeDocument/2006/relationships/customXml" Target="../ink/ink31.xml"/><Relationship Id="rId67" Type="http://schemas.openxmlformats.org/officeDocument/2006/relationships/customXml" Target="../ink/ink35.xml"/><Relationship Id="rId20" Type="http://schemas.openxmlformats.org/officeDocument/2006/relationships/image" Target="../media/image31630.png"/><Relationship Id="rId41" Type="http://schemas.openxmlformats.org/officeDocument/2006/relationships/customXml" Target="../ink/ink22.xml"/><Relationship Id="rId54" Type="http://schemas.openxmlformats.org/officeDocument/2006/relationships/image" Target="../media/image3180.png"/><Relationship Id="rId62" Type="http://schemas.openxmlformats.org/officeDocument/2006/relationships/image" Target="../media/image3184.png"/><Relationship Id="rId70" Type="http://schemas.openxmlformats.org/officeDocument/2006/relationships/image" Target="../media/image3188.png"/><Relationship Id="rId75" Type="http://schemas.openxmlformats.org/officeDocument/2006/relationships/customXml" Target="../ink/ink39.xml"/><Relationship Id="rId83" Type="http://schemas.openxmlformats.org/officeDocument/2006/relationships/customXml" Target="../ink/ink43.xml"/><Relationship Id="rId88" Type="http://schemas.openxmlformats.org/officeDocument/2006/relationships/image" Target="../media/image319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560.png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3167.png"/><Relationship Id="rId36" Type="http://schemas.openxmlformats.org/officeDocument/2006/relationships/image" Target="../media/image3171.png"/><Relationship Id="rId49" Type="http://schemas.openxmlformats.org/officeDocument/2006/relationships/customXml" Target="../ink/ink26.xml"/><Relationship Id="rId57" Type="http://schemas.openxmlformats.org/officeDocument/2006/relationships/customXml" Target="../ink/ink30.xml"/><Relationship Id="rId10" Type="http://schemas.openxmlformats.org/officeDocument/2006/relationships/image" Target="../media/image31580.png"/><Relationship Id="rId31" Type="http://schemas.openxmlformats.org/officeDocument/2006/relationships/customXml" Target="../ink/ink17.xml"/><Relationship Id="rId44" Type="http://schemas.openxmlformats.org/officeDocument/2006/relationships/image" Target="../media/image3175.png"/><Relationship Id="rId52" Type="http://schemas.openxmlformats.org/officeDocument/2006/relationships/image" Target="../media/image3179.png"/><Relationship Id="rId60" Type="http://schemas.openxmlformats.org/officeDocument/2006/relationships/image" Target="../media/image3183.png"/><Relationship Id="rId65" Type="http://schemas.openxmlformats.org/officeDocument/2006/relationships/customXml" Target="../ink/ink34.xml"/><Relationship Id="rId73" Type="http://schemas.openxmlformats.org/officeDocument/2006/relationships/customXml" Target="../ink/ink38.xml"/><Relationship Id="rId78" Type="http://schemas.openxmlformats.org/officeDocument/2006/relationships/image" Target="../media/image3192.png"/><Relationship Id="rId81" Type="http://schemas.openxmlformats.org/officeDocument/2006/relationships/customXml" Target="../ink/ink42.xml"/><Relationship Id="rId86" Type="http://schemas.openxmlformats.org/officeDocument/2006/relationships/image" Target="../media/image3196.png"/><Relationship Id="rId4" Type="http://schemas.openxmlformats.org/officeDocument/2006/relationships/image" Target="../media/image31550.png"/><Relationship Id="rId9" Type="http://schemas.openxmlformats.org/officeDocument/2006/relationships/customXml" Target="../ink/ink6.xml"/><Relationship Id="rId13" Type="http://schemas.openxmlformats.org/officeDocument/2006/relationships/customXml" Target="../ink/ink8.xml"/><Relationship Id="rId18" Type="http://schemas.openxmlformats.org/officeDocument/2006/relationships/image" Target="../media/image31620.png"/><Relationship Id="rId39" Type="http://schemas.openxmlformats.org/officeDocument/2006/relationships/customXml" Target="../ink/ink21.xml"/><Relationship Id="rId34" Type="http://schemas.openxmlformats.org/officeDocument/2006/relationships/image" Target="../media/image3170.png"/><Relationship Id="rId50" Type="http://schemas.openxmlformats.org/officeDocument/2006/relationships/image" Target="../media/image3178.png"/><Relationship Id="rId55" Type="http://schemas.openxmlformats.org/officeDocument/2006/relationships/customXml" Target="../ink/ink29.xml"/><Relationship Id="rId76" Type="http://schemas.openxmlformats.org/officeDocument/2006/relationships/image" Target="../media/image3191.png"/><Relationship Id="rId7" Type="http://schemas.openxmlformats.org/officeDocument/2006/relationships/customXml" Target="../ink/ink5.xml"/><Relationship Id="rId71" Type="http://schemas.openxmlformats.org/officeDocument/2006/relationships/customXml" Target="../ink/ink37.xml"/><Relationship Id="rId2" Type="http://schemas.openxmlformats.org/officeDocument/2006/relationships/image" Target="../media/image35.png"/><Relationship Id="rId29" Type="http://schemas.openxmlformats.org/officeDocument/2006/relationships/customXml" Target="../ink/ink16.xml"/><Relationship Id="rId24" Type="http://schemas.openxmlformats.org/officeDocument/2006/relationships/image" Target="../media/image31650.png"/><Relationship Id="rId40" Type="http://schemas.openxmlformats.org/officeDocument/2006/relationships/image" Target="../media/image3173.png"/><Relationship Id="rId45" Type="http://schemas.openxmlformats.org/officeDocument/2006/relationships/customXml" Target="../ink/ink24.xml"/><Relationship Id="rId66" Type="http://schemas.openxmlformats.org/officeDocument/2006/relationships/image" Target="../media/image3186.png"/><Relationship Id="rId87" Type="http://schemas.openxmlformats.org/officeDocument/2006/relationships/customXml" Target="../ink/ink45.xml"/><Relationship Id="rId61" Type="http://schemas.openxmlformats.org/officeDocument/2006/relationships/customXml" Target="../ink/ink32.xml"/><Relationship Id="rId82" Type="http://schemas.openxmlformats.org/officeDocument/2006/relationships/image" Target="../media/image3194.png"/><Relationship Id="rId19" Type="http://schemas.openxmlformats.org/officeDocument/2006/relationships/customXml" Target="../ink/ink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12.png"/><Relationship Id="rId21" Type="http://schemas.openxmlformats.org/officeDocument/2006/relationships/customXml" Target="../ink/ink56.xml"/><Relationship Id="rId42" Type="http://schemas.openxmlformats.org/officeDocument/2006/relationships/image" Target="../media/image3220.png"/><Relationship Id="rId47" Type="http://schemas.openxmlformats.org/officeDocument/2006/relationships/customXml" Target="../ink/ink69.xml"/><Relationship Id="rId63" Type="http://schemas.openxmlformats.org/officeDocument/2006/relationships/customXml" Target="../ink/ink77.xml"/><Relationship Id="rId68" Type="http://schemas.openxmlformats.org/officeDocument/2006/relationships/image" Target="../media/image3233.png"/><Relationship Id="rId84" Type="http://schemas.openxmlformats.org/officeDocument/2006/relationships/image" Target="../media/image3241.png"/><Relationship Id="rId89" Type="http://schemas.openxmlformats.org/officeDocument/2006/relationships/customXml" Target="../ink/ink90.xml"/><Relationship Id="rId16" Type="http://schemas.openxmlformats.org/officeDocument/2006/relationships/image" Target="../media/image3207.png"/><Relationship Id="rId11" Type="http://schemas.openxmlformats.org/officeDocument/2006/relationships/customXml" Target="../ink/ink51.xml"/><Relationship Id="rId32" Type="http://schemas.openxmlformats.org/officeDocument/2006/relationships/image" Target="../media/image3215.png"/><Relationship Id="rId37" Type="http://schemas.openxmlformats.org/officeDocument/2006/relationships/customXml" Target="../ink/ink64.xml"/><Relationship Id="rId53" Type="http://schemas.openxmlformats.org/officeDocument/2006/relationships/customXml" Target="../ink/ink72.xml"/><Relationship Id="rId58" Type="http://schemas.openxmlformats.org/officeDocument/2006/relationships/image" Target="../media/image3228.png"/><Relationship Id="rId74" Type="http://schemas.openxmlformats.org/officeDocument/2006/relationships/image" Target="../media/image3236.png"/><Relationship Id="rId79" Type="http://schemas.openxmlformats.org/officeDocument/2006/relationships/customXml" Target="../ink/ink85.xml"/><Relationship Id="rId5" Type="http://schemas.openxmlformats.org/officeDocument/2006/relationships/customXml" Target="../ink/ink48.xml"/><Relationship Id="rId90" Type="http://schemas.openxmlformats.org/officeDocument/2006/relationships/image" Target="../media/image3244.png"/><Relationship Id="rId95" Type="http://schemas.openxmlformats.org/officeDocument/2006/relationships/customXml" Target="../ink/ink93.xml"/><Relationship Id="rId22" Type="http://schemas.openxmlformats.org/officeDocument/2006/relationships/image" Target="../media/image3210.png"/><Relationship Id="rId27" Type="http://schemas.openxmlformats.org/officeDocument/2006/relationships/customXml" Target="../ink/ink59.xml"/><Relationship Id="rId43" Type="http://schemas.openxmlformats.org/officeDocument/2006/relationships/customXml" Target="../ink/ink67.xml"/><Relationship Id="rId48" Type="http://schemas.openxmlformats.org/officeDocument/2006/relationships/image" Target="../media/image3223.png"/><Relationship Id="rId64" Type="http://schemas.openxmlformats.org/officeDocument/2006/relationships/image" Target="../media/image3231.png"/><Relationship Id="rId69" Type="http://schemas.openxmlformats.org/officeDocument/2006/relationships/customXml" Target="../ink/ink80.xml"/><Relationship Id="rId8" Type="http://schemas.openxmlformats.org/officeDocument/2006/relationships/image" Target="../media/image3203.png"/><Relationship Id="rId51" Type="http://schemas.openxmlformats.org/officeDocument/2006/relationships/customXml" Target="../ink/ink71.xml"/><Relationship Id="rId72" Type="http://schemas.openxmlformats.org/officeDocument/2006/relationships/image" Target="../media/image3235.png"/><Relationship Id="rId80" Type="http://schemas.openxmlformats.org/officeDocument/2006/relationships/image" Target="../media/image3239.png"/><Relationship Id="rId85" Type="http://schemas.openxmlformats.org/officeDocument/2006/relationships/customXml" Target="../ink/ink88.xml"/><Relationship Id="rId93" Type="http://schemas.openxmlformats.org/officeDocument/2006/relationships/customXml" Target="../ink/ink92.xml"/><Relationship Id="rId3" Type="http://schemas.openxmlformats.org/officeDocument/2006/relationships/customXml" Target="../ink/ink47.xml"/><Relationship Id="rId12" Type="http://schemas.openxmlformats.org/officeDocument/2006/relationships/image" Target="../media/image3205.png"/><Relationship Id="rId17" Type="http://schemas.openxmlformats.org/officeDocument/2006/relationships/customXml" Target="../ink/ink54.xml"/><Relationship Id="rId25" Type="http://schemas.openxmlformats.org/officeDocument/2006/relationships/customXml" Target="../ink/ink58.xml"/><Relationship Id="rId33" Type="http://schemas.openxmlformats.org/officeDocument/2006/relationships/customXml" Target="../ink/ink62.xml"/><Relationship Id="rId38" Type="http://schemas.openxmlformats.org/officeDocument/2006/relationships/image" Target="../media/image3218.png"/><Relationship Id="rId46" Type="http://schemas.openxmlformats.org/officeDocument/2006/relationships/image" Target="../media/image3222.png"/><Relationship Id="rId59" Type="http://schemas.openxmlformats.org/officeDocument/2006/relationships/customXml" Target="../ink/ink75.xml"/><Relationship Id="rId67" Type="http://schemas.openxmlformats.org/officeDocument/2006/relationships/customXml" Target="../ink/ink79.xml"/><Relationship Id="rId20" Type="http://schemas.openxmlformats.org/officeDocument/2006/relationships/image" Target="../media/image3209.png"/><Relationship Id="rId41" Type="http://schemas.openxmlformats.org/officeDocument/2006/relationships/customXml" Target="../ink/ink66.xml"/><Relationship Id="rId54" Type="http://schemas.openxmlformats.org/officeDocument/2006/relationships/image" Target="../media/image3226.png"/><Relationship Id="rId62" Type="http://schemas.openxmlformats.org/officeDocument/2006/relationships/image" Target="../media/image3230.png"/><Relationship Id="rId70" Type="http://schemas.openxmlformats.org/officeDocument/2006/relationships/image" Target="../media/image3234.png"/><Relationship Id="rId75" Type="http://schemas.openxmlformats.org/officeDocument/2006/relationships/customXml" Target="../ink/ink83.xml"/><Relationship Id="rId83" Type="http://schemas.openxmlformats.org/officeDocument/2006/relationships/customXml" Target="../ink/ink87.xml"/><Relationship Id="rId88" Type="http://schemas.openxmlformats.org/officeDocument/2006/relationships/image" Target="../media/image3243.png"/><Relationship Id="rId91" Type="http://schemas.openxmlformats.org/officeDocument/2006/relationships/customXml" Target="../ink/ink91.xml"/><Relationship Id="rId96" Type="http://schemas.openxmlformats.org/officeDocument/2006/relationships/image" Target="../media/image32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02.png"/><Relationship Id="rId15" Type="http://schemas.openxmlformats.org/officeDocument/2006/relationships/customXml" Target="../ink/ink53.xml"/><Relationship Id="rId23" Type="http://schemas.openxmlformats.org/officeDocument/2006/relationships/customXml" Target="../ink/ink57.xml"/><Relationship Id="rId28" Type="http://schemas.openxmlformats.org/officeDocument/2006/relationships/image" Target="../media/image3213.png"/><Relationship Id="rId36" Type="http://schemas.openxmlformats.org/officeDocument/2006/relationships/image" Target="../media/image3217.png"/><Relationship Id="rId49" Type="http://schemas.openxmlformats.org/officeDocument/2006/relationships/customXml" Target="../ink/ink70.xml"/><Relationship Id="rId57" Type="http://schemas.openxmlformats.org/officeDocument/2006/relationships/customXml" Target="../ink/ink74.xml"/><Relationship Id="rId10" Type="http://schemas.openxmlformats.org/officeDocument/2006/relationships/image" Target="../media/image3204.png"/><Relationship Id="rId31" Type="http://schemas.openxmlformats.org/officeDocument/2006/relationships/customXml" Target="../ink/ink61.xml"/><Relationship Id="rId44" Type="http://schemas.openxmlformats.org/officeDocument/2006/relationships/image" Target="../media/image3221.png"/><Relationship Id="rId52" Type="http://schemas.openxmlformats.org/officeDocument/2006/relationships/image" Target="../media/image3225.png"/><Relationship Id="rId60" Type="http://schemas.openxmlformats.org/officeDocument/2006/relationships/image" Target="../media/image3229.png"/><Relationship Id="rId65" Type="http://schemas.openxmlformats.org/officeDocument/2006/relationships/customXml" Target="../ink/ink78.xml"/><Relationship Id="rId73" Type="http://schemas.openxmlformats.org/officeDocument/2006/relationships/customXml" Target="../ink/ink82.xml"/><Relationship Id="rId78" Type="http://schemas.openxmlformats.org/officeDocument/2006/relationships/image" Target="../media/image3238.png"/><Relationship Id="rId81" Type="http://schemas.openxmlformats.org/officeDocument/2006/relationships/customXml" Target="../ink/ink86.xml"/><Relationship Id="rId86" Type="http://schemas.openxmlformats.org/officeDocument/2006/relationships/image" Target="../media/image3242.png"/><Relationship Id="rId94" Type="http://schemas.openxmlformats.org/officeDocument/2006/relationships/image" Target="../media/image3246.png"/><Relationship Id="rId4" Type="http://schemas.openxmlformats.org/officeDocument/2006/relationships/image" Target="../media/image3201.png"/><Relationship Id="rId9" Type="http://schemas.openxmlformats.org/officeDocument/2006/relationships/customXml" Target="../ink/ink50.xml"/><Relationship Id="rId13" Type="http://schemas.openxmlformats.org/officeDocument/2006/relationships/customXml" Target="../ink/ink52.xml"/><Relationship Id="rId18" Type="http://schemas.openxmlformats.org/officeDocument/2006/relationships/image" Target="../media/image3208.png"/><Relationship Id="rId39" Type="http://schemas.openxmlformats.org/officeDocument/2006/relationships/customXml" Target="../ink/ink65.xml"/><Relationship Id="rId34" Type="http://schemas.openxmlformats.org/officeDocument/2006/relationships/image" Target="../media/image3216.png"/><Relationship Id="rId50" Type="http://schemas.openxmlformats.org/officeDocument/2006/relationships/image" Target="../media/image3224.png"/><Relationship Id="rId55" Type="http://schemas.openxmlformats.org/officeDocument/2006/relationships/customXml" Target="../ink/ink73.xml"/><Relationship Id="rId76" Type="http://schemas.openxmlformats.org/officeDocument/2006/relationships/image" Target="../media/image3237.png"/><Relationship Id="rId7" Type="http://schemas.openxmlformats.org/officeDocument/2006/relationships/customXml" Target="../ink/ink49.xml"/><Relationship Id="rId71" Type="http://schemas.openxmlformats.org/officeDocument/2006/relationships/customXml" Target="../ink/ink81.xml"/><Relationship Id="rId92" Type="http://schemas.openxmlformats.org/officeDocument/2006/relationships/image" Target="../media/image3245.png"/><Relationship Id="rId2" Type="http://schemas.openxmlformats.org/officeDocument/2006/relationships/image" Target="../media/image37.png"/><Relationship Id="rId29" Type="http://schemas.openxmlformats.org/officeDocument/2006/relationships/customXml" Target="../ink/ink60.xml"/><Relationship Id="rId24" Type="http://schemas.openxmlformats.org/officeDocument/2006/relationships/image" Target="../media/image3211.png"/><Relationship Id="rId40" Type="http://schemas.openxmlformats.org/officeDocument/2006/relationships/image" Target="../media/image3219.png"/><Relationship Id="rId45" Type="http://schemas.openxmlformats.org/officeDocument/2006/relationships/customXml" Target="../ink/ink68.xml"/><Relationship Id="rId66" Type="http://schemas.openxmlformats.org/officeDocument/2006/relationships/image" Target="../media/image3232.png"/><Relationship Id="rId87" Type="http://schemas.openxmlformats.org/officeDocument/2006/relationships/customXml" Target="../ink/ink89.xml"/><Relationship Id="rId61" Type="http://schemas.openxmlformats.org/officeDocument/2006/relationships/customXml" Target="../ink/ink76.xml"/><Relationship Id="rId82" Type="http://schemas.openxmlformats.org/officeDocument/2006/relationships/image" Target="../media/image3240.png"/><Relationship Id="rId19" Type="http://schemas.openxmlformats.org/officeDocument/2006/relationships/customXml" Target="../ink/ink55.xml"/><Relationship Id="rId14" Type="http://schemas.openxmlformats.org/officeDocument/2006/relationships/image" Target="../media/image3206.png"/><Relationship Id="rId30" Type="http://schemas.openxmlformats.org/officeDocument/2006/relationships/image" Target="../media/image3214.png"/><Relationship Id="rId35" Type="http://schemas.openxmlformats.org/officeDocument/2006/relationships/customXml" Target="../ink/ink63.xml"/><Relationship Id="rId56" Type="http://schemas.openxmlformats.org/officeDocument/2006/relationships/image" Target="../media/image3227.png"/><Relationship Id="rId77" Type="http://schemas.openxmlformats.org/officeDocument/2006/relationships/customXml" Target="../ink/ink8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0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Teoria_das_probabilidades" TargetMode="External"/><Relationship Id="rId2" Type="http://schemas.openxmlformats.org/officeDocument/2006/relationships/hyperlink" Target="http://pt.wikipedia.org/wiki/Estat%C3%ADstica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hyperlink" Target="http://pt.wikipedia.org/wiki/M%C3%A9dia_aritm%C3%A9tica" TargetMode="External"/><Relationship Id="rId4" Type="http://schemas.openxmlformats.org/officeDocument/2006/relationships/hyperlink" Target="http://pt.wikipedia.org/wiki/Vari%C3%A1vel_aleat%C3%B3ri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376" y="1940627"/>
            <a:ext cx="12084424" cy="243143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CURSO: </a:t>
            </a:r>
          </a:p>
          <a:p>
            <a:pPr algn="ctr" fontAlgn="base"/>
            <a:r>
              <a:rPr lang="pt-BR" sz="5400" b="1" i="0" dirty="0">
                <a:solidFill>
                  <a:srgbClr val="0070C0"/>
                </a:solidFill>
                <a:effectLst/>
              </a:rPr>
              <a:t>Introdução à Análise de Risco </a:t>
            </a:r>
          </a:p>
          <a:p>
            <a:pPr algn="ctr" fontAlgn="base"/>
            <a:r>
              <a:rPr lang="pt-BR" sz="5400" b="1" i="0" dirty="0">
                <a:solidFill>
                  <a:srgbClr val="0070C0"/>
                </a:solidFill>
                <a:effectLst/>
              </a:rPr>
              <a:t>em Comercialização de Energia Elétrica</a:t>
            </a:r>
          </a:p>
        </p:txBody>
      </p:sp>
    </p:spTree>
    <p:extLst>
      <p:ext uri="{BB962C8B-B14F-4D97-AF65-F5344CB8AC3E}">
        <p14:creationId xmlns:p14="http://schemas.microsoft.com/office/powerpoint/2010/main" val="274156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AB34202D-4738-4743-9E00-C0FA7E115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5" y="1714500"/>
            <a:ext cx="11883546" cy="34202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8255C7-CB79-4D4A-A2AE-D19AAAA80183}"/>
              </a:ext>
            </a:extLst>
          </p:cNvPr>
          <p:cNvSpPr/>
          <p:nvPr/>
        </p:nvSpPr>
        <p:spPr>
          <a:xfrm>
            <a:off x="52752" y="6342893"/>
            <a:ext cx="582050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/>
              <a:t>Gerald Keller, “STATISTICS - FOR MANAGEMENT AND ECONOMICS - 11e", 2018, Cengage Learning </a:t>
            </a:r>
          </a:p>
        </p:txBody>
      </p:sp>
    </p:spTree>
    <p:extLst>
      <p:ext uri="{BB962C8B-B14F-4D97-AF65-F5344CB8AC3E}">
        <p14:creationId xmlns:p14="http://schemas.microsoft.com/office/powerpoint/2010/main" val="376096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88640"/>
            <a:ext cx="7895828" cy="32676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142" y="3643582"/>
            <a:ext cx="4304459" cy="29195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058" y="3643582"/>
            <a:ext cx="3691468" cy="27928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9953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47527" y="1157117"/>
            <a:ext cx="842493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 Esperado = E(x) =</a:t>
            </a:r>
          </a:p>
          <a:p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3532" y="209957"/>
            <a:ext cx="842493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FUNDAMENTAÇÃO DO CONCEITO</a:t>
            </a:r>
          </a:p>
          <a:p>
            <a:pPr algn="ctr"/>
            <a:r>
              <a:rPr lang="pt-B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RISCO x RETORNO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47527" y="3032121"/>
            <a:ext cx="8424936" cy="1200329"/>
            <a:chOff x="323528" y="2348880"/>
            <a:chExt cx="8424936" cy="1200329"/>
          </a:xfrm>
        </p:grpSpPr>
        <p:sp>
          <p:nvSpPr>
            <p:cNvPr id="3" name="TextBox 2"/>
            <p:cNvSpPr txBox="1"/>
            <p:nvPr/>
          </p:nvSpPr>
          <p:spPr>
            <a:xfrm>
              <a:off x="323528" y="2348880"/>
              <a:ext cx="8424936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pt-BR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Variância(x) =</a:t>
              </a:r>
            </a:p>
            <a:p>
              <a:endPara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761675" y="2538098"/>
                  <a:ext cx="3548642" cy="83888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0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B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z="20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pt-BR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</m:nary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1675" y="2538098"/>
                  <a:ext cx="3548642" cy="100655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53890" y="1395171"/>
                <a:ext cx="440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90" y="1395171"/>
                <a:ext cx="44082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83874" y="2662789"/>
            <a:ext cx="61985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Calculado através da distribuição dos valores de probabilidades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47528" y="5068787"/>
            <a:ext cx="8424936" cy="1200329"/>
            <a:chOff x="323528" y="2348880"/>
            <a:chExt cx="8424936" cy="1200329"/>
          </a:xfrm>
        </p:grpSpPr>
        <p:sp>
          <p:nvSpPr>
            <p:cNvPr id="11" name="TextBox 10"/>
            <p:cNvSpPr txBox="1"/>
            <p:nvPr/>
          </p:nvSpPr>
          <p:spPr>
            <a:xfrm>
              <a:off x="323528" y="2348880"/>
              <a:ext cx="8424936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pt-BR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Variância(x) =</a:t>
              </a:r>
            </a:p>
            <a:p>
              <a:endPara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761675" y="2538098"/>
                  <a:ext cx="3548642" cy="83888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000" b="1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pt-BR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pt-BR" sz="2000" b="1" i="1">
                            <a:latin typeface="Cambria Math" panose="02040503050406030204" pitchFamily="18" charset="0"/>
                          </a:rPr>
                          <m:t>)∗</m:t>
                        </m:r>
                        <m:nary>
                          <m:naryPr>
                            <m:chr m:val="∑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0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B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pt-BR" sz="20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pt-BR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1675" y="2538098"/>
                  <a:ext cx="3548642" cy="83888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2027195" y="4706144"/>
            <a:ext cx="79119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pt-BR" dirty="0"/>
              <a:t>Calculado através de um vetor com “n” valores aleatórios da variável estocástica.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3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11016" y="260649"/>
            <a:ext cx="8856984" cy="30798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http://pt.wikipedia.org/wiki/Desvio_padr%C3%A3o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pt-PT" sz="2800" kern="1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Desvio padrão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pt-BR" sz="105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Origem: Wikipédia, a enciclopédia livre.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8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1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Em </a:t>
            </a:r>
            <a:r>
              <a:rPr lang="pt-BR" sz="1100" u="sng" dirty="0">
                <a:solidFill>
                  <a:srgbClr val="0B008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2" tooltip="Probabilidade"/>
              </a:rPr>
              <a:t>Probabilidade</a:t>
            </a:r>
            <a:r>
              <a:rPr lang="pt-BR" sz="11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e </a:t>
            </a:r>
            <a:r>
              <a:rPr lang="pt-BR" sz="1100" u="sng" dirty="0">
                <a:solidFill>
                  <a:srgbClr val="0B008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3" tooltip="Estatística"/>
              </a:rPr>
              <a:t>Estatística</a:t>
            </a:r>
            <a:r>
              <a:rPr lang="pt-BR" sz="11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o </a:t>
            </a:r>
            <a:r>
              <a:rPr lang="pt-BR" sz="1100" b="1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desvio padrão</a:t>
            </a:r>
            <a:r>
              <a:rPr lang="pt-BR" sz="11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é a medida mais comum da dispersão estatística (representado pelo símbolo sigma, </a:t>
            </a:r>
            <a:r>
              <a:rPr lang="pt-BR" sz="1100" u="sng" dirty="0">
                <a:solidFill>
                  <a:srgbClr val="0B008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4" tooltip="Σ"/>
              </a:rPr>
              <a:t>σ</a:t>
            </a:r>
            <a:r>
              <a:rPr lang="pt-BR" sz="11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). Ele mostra o quanto de variação ou "dispersão" existe em relação à média (ou </a:t>
            </a:r>
            <a:r>
              <a:rPr lang="pt-BR" sz="1100" u="sng" dirty="0">
                <a:solidFill>
                  <a:srgbClr val="0B008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5" tooltip="Valor esperado"/>
              </a:rPr>
              <a:t>valor esperado</a:t>
            </a:r>
            <a:r>
              <a:rPr lang="pt-BR" sz="11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). Um baixo desvio padrão indica que os </a:t>
            </a:r>
            <a:r>
              <a:rPr lang="pt-BR" sz="1100" u="sng" dirty="0">
                <a:solidFill>
                  <a:srgbClr val="0B008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6" tooltip="Dados"/>
              </a:rPr>
              <a:t>dados</a:t>
            </a:r>
            <a:r>
              <a:rPr lang="pt-BR" sz="11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tendem a estar próximos da média; um desvio padrão alto indica que os dados estão espalhados por uma gama de valores.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98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1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 desvio padrão define-se como a </a:t>
            </a:r>
            <a:r>
              <a:rPr lang="pt-BR" sz="1100" u="sng" dirty="0">
                <a:solidFill>
                  <a:srgbClr val="0B008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7" tooltip="Raiz quadrada"/>
              </a:rPr>
              <a:t>raiz quadrada</a:t>
            </a:r>
            <a:r>
              <a:rPr lang="pt-BR" sz="11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da </a:t>
            </a:r>
            <a:r>
              <a:rPr lang="pt-BR" sz="1100" u="sng" dirty="0">
                <a:solidFill>
                  <a:srgbClr val="0B008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8" tooltip="Variância"/>
              </a:rPr>
              <a:t>variância</a:t>
            </a:r>
            <a:r>
              <a:rPr lang="pt-BR" sz="11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É definido desta forma de maneira a dar-nos uma medida da dispersão que: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ts val="98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pt-BR" sz="1100" dirty="0">
                <a:solidFill>
                  <a:srgbClr val="252525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1. - seja um número não-negativo;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98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pt-BR" sz="1100" dirty="0">
                <a:solidFill>
                  <a:srgbClr val="252525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2. - use a mesma unidade de medida dos dados fornecidos inicialmente.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8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1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Faz-se uma distinção entre o desvio padrão σ (sigma) do total de uma </a:t>
            </a:r>
            <a:r>
              <a:rPr lang="pt-BR" sz="1100" u="sng" dirty="0">
                <a:solidFill>
                  <a:srgbClr val="0B008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9" tooltip="População (estatística)"/>
              </a:rPr>
              <a:t>população</a:t>
            </a:r>
            <a:r>
              <a:rPr lang="pt-BR" sz="11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ou de uma variável aleatória, e o desvio padrão de um subconjunto em </a:t>
            </a:r>
            <a:r>
              <a:rPr lang="pt-BR" sz="1100" u="sng" dirty="0">
                <a:solidFill>
                  <a:srgbClr val="0B008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10" tooltip="Amostra"/>
              </a:rPr>
              <a:t>amostra</a:t>
            </a:r>
            <a:r>
              <a:rPr lang="pt-BR" sz="11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98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1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 termo desvio padrão foi introduzido na </a:t>
            </a:r>
            <a:r>
              <a:rPr lang="pt-BR" sz="1100" u="sng" dirty="0">
                <a:solidFill>
                  <a:srgbClr val="0B008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3" tooltip="Estatística"/>
              </a:rPr>
              <a:t>estatística</a:t>
            </a:r>
            <a:r>
              <a:rPr lang="pt-BR" sz="11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por </a:t>
            </a:r>
            <a:r>
              <a:rPr lang="pt-BR" sz="1100" u="sng" dirty="0">
                <a:solidFill>
                  <a:srgbClr val="0B008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11" tooltip="Karl Pearson"/>
              </a:rPr>
              <a:t>Karl Pearson</a:t>
            </a:r>
            <a:r>
              <a:rPr lang="pt-BR" sz="11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no seu livro de </a:t>
            </a:r>
            <a:r>
              <a:rPr lang="pt-BR" sz="1100" u="sng" dirty="0">
                <a:solidFill>
                  <a:srgbClr val="0B008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12" tooltip="1894"/>
              </a:rPr>
              <a:t>1894</a:t>
            </a:r>
            <a:r>
              <a:rPr lang="pt-BR" sz="11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: "</a:t>
            </a:r>
            <a:r>
              <a:rPr lang="pt-BR" sz="1100" i="1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Sobre a dissecção de curvas de frequência assimétricas</a:t>
            </a:r>
            <a:r>
              <a:rPr lang="pt-BR" sz="11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".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2" descr="imagem-lixo.bmp"/>
          <p:cNvPicPr/>
          <p:nvPr/>
        </p:nvPicPr>
        <p:blipFill>
          <a:blip r:embed="rId13"/>
          <a:stretch>
            <a:fillRect/>
          </a:stretch>
        </p:blipFill>
        <p:spPr>
          <a:xfrm>
            <a:off x="1811016" y="3501008"/>
            <a:ext cx="8677472" cy="27363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3567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3532" y="553204"/>
            <a:ext cx="8424936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FUNDAMENTAÇÃO DO CONCEITO</a:t>
            </a:r>
          </a:p>
          <a:p>
            <a:pPr algn="ctr"/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RISCO x RETORNO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3532" y="1683233"/>
            <a:ext cx="8424936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Variância(x) =</a:t>
            </a:r>
          </a:p>
          <a:p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03948" y="1867418"/>
                <a:ext cx="3548642" cy="100655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pt-BR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pt-BR" sz="24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pt-BR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48" y="1867418"/>
                <a:ext cx="3548642" cy="1006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77272" y="3482436"/>
                <a:ext cx="487313" cy="67710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272" y="3482436"/>
                <a:ext cx="48731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83532" y="3156619"/>
            <a:ext cx="8424936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 Esperado   -   E(x) =</a:t>
            </a:r>
          </a:p>
          <a:p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83532" y="4675730"/>
                <a:ext cx="8424936" cy="143090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pt-BR" sz="28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pt-BR" sz="28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Desvio Padrão  - </a:t>
                </a:r>
                <a14:m>
                  <m:oMath xmlns:m="http://schemas.openxmlformats.org/officeDocument/2006/math">
                    <m:r>
                      <a:rPr lang="pt-BR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pt-BR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𝝏</m:t>
                    </m:r>
                    <m:d>
                      <m:dPr>
                        <m:ctrlPr>
                          <a:rPr lang="pt-BR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pt-BR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pt-BR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𝑽𝒂𝒓𝒊</m:t>
                        </m:r>
                        <m:r>
                          <a:rPr lang="pt-BR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â</m:t>
                        </m:r>
                        <m:r>
                          <a:rPr lang="pt-BR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𝒏𝒄𝒊𝒂</m:t>
                        </m:r>
                      </m:e>
                    </m:rad>
                  </m:oMath>
                </a14:m>
                <a:endParaRPr lang="pt-BR" sz="28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pt-BR" sz="28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532" y="4675730"/>
                <a:ext cx="8424936" cy="1430905"/>
              </a:xfrm>
              <a:prstGeom prst="rect">
                <a:avLst/>
              </a:prstGeom>
              <a:blipFill>
                <a:blip r:embed="rId4"/>
                <a:stretch>
                  <a:fillRect l="-1369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084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9" y="692907"/>
            <a:ext cx="12115702" cy="49439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149" y="5804608"/>
            <a:ext cx="5303532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000" dirty="0"/>
              <a:t>T. T. </a:t>
            </a:r>
            <a:r>
              <a:rPr lang="pt-BR" sz="1000" dirty="0" err="1"/>
              <a:t>Soong</a:t>
            </a:r>
            <a:r>
              <a:rPr lang="pt-BR" sz="1000" dirty="0"/>
              <a:t>, “Fundamentals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Probability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Statistics</a:t>
            </a:r>
            <a:r>
              <a:rPr lang="pt-BR" sz="1000" dirty="0"/>
              <a:t> for </a:t>
            </a:r>
            <a:r>
              <a:rPr lang="pt-BR" sz="1000" dirty="0" err="1"/>
              <a:t>Engineers</a:t>
            </a:r>
            <a:r>
              <a:rPr lang="pt-BR" sz="1000" dirty="0"/>
              <a:t>”, John </a:t>
            </a:r>
            <a:r>
              <a:rPr lang="pt-BR" sz="1000" dirty="0" err="1"/>
              <a:t>Wiley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Sons, 2004.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5340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88641"/>
            <a:ext cx="7465126" cy="61753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699CE4-A185-493A-9DED-12831B94F881}"/>
              </a:ext>
            </a:extLst>
          </p:cNvPr>
          <p:cNvSpPr txBox="1"/>
          <p:nvPr/>
        </p:nvSpPr>
        <p:spPr>
          <a:xfrm>
            <a:off x="0" y="6355223"/>
            <a:ext cx="5303532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000" dirty="0"/>
              <a:t>T. T. </a:t>
            </a:r>
            <a:r>
              <a:rPr lang="pt-BR" sz="1000" dirty="0" err="1"/>
              <a:t>Soong</a:t>
            </a:r>
            <a:r>
              <a:rPr lang="pt-BR" sz="1000" dirty="0"/>
              <a:t>, “Fundamentals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Probability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Statistics</a:t>
            </a:r>
            <a:r>
              <a:rPr lang="pt-BR" sz="1000" dirty="0"/>
              <a:t> for </a:t>
            </a:r>
            <a:r>
              <a:rPr lang="pt-BR" sz="1000" dirty="0" err="1"/>
              <a:t>Engineers</a:t>
            </a:r>
            <a:r>
              <a:rPr lang="pt-BR" sz="1000" dirty="0"/>
              <a:t>”, John </a:t>
            </a:r>
            <a:r>
              <a:rPr lang="pt-BR" sz="1000" dirty="0" err="1"/>
              <a:t>Wiley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Sons, 2004.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44236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05" y="153471"/>
            <a:ext cx="7632848" cy="32857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773" y="3222993"/>
            <a:ext cx="6192089" cy="3036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7C80E1-FA69-4FD2-AC34-FB26BF5CD935}"/>
              </a:ext>
            </a:extLst>
          </p:cNvPr>
          <p:cNvSpPr txBox="1"/>
          <p:nvPr/>
        </p:nvSpPr>
        <p:spPr>
          <a:xfrm>
            <a:off x="35168" y="6359244"/>
            <a:ext cx="5303532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000" dirty="0"/>
              <a:t>T. T. </a:t>
            </a:r>
            <a:r>
              <a:rPr lang="pt-BR" sz="1000" dirty="0" err="1"/>
              <a:t>Soong</a:t>
            </a:r>
            <a:r>
              <a:rPr lang="pt-BR" sz="1000" dirty="0"/>
              <a:t>, “Fundamentals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Probability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Statistics</a:t>
            </a:r>
            <a:r>
              <a:rPr lang="pt-BR" sz="1000" dirty="0"/>
              <a:t> for </a:t>
            </a:r>
            <a:r>
              <a:rPr lang="pt-BR" sz="1000" dirty="0" err="1"/>
              <a:t>Engineers</a:t>
            </a:r>
            <a:r>
              <a:rPr lang="pt-BR" sz="1000" dirty="0"/>
              <a:t>”, John </a:t>
            </a:r>
            <a:r>
              <a:rPr lang="pt-BR" sz="1000" dirty="0" err="1"/>
              <a:t>Wiley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Sons, 2004.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83325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1657" y="341179"/>
            <a:ext cx="9463411" cy="58169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4400" b="1" dirty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São 3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conceitos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endParaRPr lang="en-US" sz="3200" b="1" dirty="0">
              <a:ln w="22225">
                <a:noFill/>
                <a:prstDash val="solid"/>
              </a:ln>
              <a:solidFill>
                <a:srgbClr val="FF0000"/>
              </a:solidFill>
            </a:endParaRPr>
          </a:p>
          <a:p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1. - Probability Distribution Function (PDF) </a:t>
            </a:r>
            <a:r>
              <a:rPr lang="en-US" sz="2400" b="1" dirty="0" err="1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também</a:t>
            </a:r>
            <a:r>
              <a:rPr lang="en-US" sz="2400" b="1" dirty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chamada</a:t>
            </a:r>
            <a:r>
              <a:rPr lang="en-US" sz="2400" b="1" dirty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 Cumulative Distribution Function (CDF) (</a:t>
            </a:r>
            <a:r>
              <a:rPr lang="en-US" sz="2400" b="1" dirty="0" err="1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obs</a:t>
            </a:r>
            <a:r>
              <a:rPr lang="en-US" sz="2400" b="1" dirty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: for Discrete and Continuous Random Variables</a:t>
            </a:r>
            <a:r>
              <a:rPr lang="en-US" sz="2400" b="1" dirty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)</a:t>
            </a:r>
          </a:p>
          <a:p>
            <a:endParaRPr lang="en-US" sz="3200" b="1" dirty="0">
              <a:ln w="22225">
                <a:noFill/>
                <a:prstDash val="solid"/>
              </a:ln>
              <a:solidFill>
                <a:srgbClr val="FF0000"/>
              </a:solidFill>
            </a:endParaRPr>
          </a:p>
          <a:p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2. - Probability Mass Function for Discrete Random Variables</a:t>
            </a:r>
          </a:p>
          <a:p>
            <a:endParaRPr lang="pt-BR" sz="3200" b="1" dirty="0">
              <a:ln w="22225">
                <a:noFill/>
                <a:prstDash val="solid"/>
              </a:ln>
              <a:solidFill>
                <a:srgbClr val="FF0000"/>
              </a:solidFill>
            </a:endParaRPr>
          </a:p>
          <a:p>
            <a:r>
              <a:rPr lang="en-US" sz="3200" b="1" dirty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3. - Probability Density Function (pdf) </a:t>
            </a:r>
            <a:r>
              <a:rPr lang="en-US" sz="2400" b="1" dirty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(</a:t>
            </a:r>
            <a:r>
              <a:rPr lang="en-US" sz="2400" b="1" dirty="0" err="1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obs</a:t>
            </a:r>
            <a:r>
              <a:rPr lang="en-US" sz="2400" b="1" dirty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: only for Continuous Random Variables</a:t>
            </a:r>
            <a:r>
              <a:rPr lang="en-US" sz="2400" b="1" dirty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)</a:t>
            </a:r>
            <a:endParaRPr lang="en-US" sz="4000" b="1" dirty="0">
              <a:ln w="22225">
                <a:noFill/>
                <a:prstDash val="solid"/>
              </a:ln>
              <a:solidFill>
                <a:srgbClr val="FF0000"/>
              </a:solidFill>
            </a:endParaRPr>
          </a:p>
          <a:p>
            <a:endParaRPr lang="en-US" sz="3200" b="1" dirty="0">
              <a:ln w="22225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966655-CF10-47F6-8A00-C1BBC7960746}"/>
              </a:ext>
            </a:extLst>
          </p:cNvPr>
          <p:cNvSpPr txBox="1"/>
          <p:nvPr/>
        </p:nvSpPr>
        <p:spPr>
          <a:xfrm>
            <a:off x="73319" y="6270600"/>
            <a:ext cx="5303532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000" dirty="0"/>
              <a:t>T. T. </a:t>
            </a:r>
            <a:r>
              <a:rPr lang="pt-BR" sz="1000" dirty="0" err="1"/>
              <a:t>Soong</a:t>
            </a:r>
            <a:r>
              <a:rPr lang="pt-BR" sz="1000" dirty="0"/>
              <a:t>, “Fundamentals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Probability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Statistics</a:t>
            </a:r>
            <a:r>
              <a:rPr lang="pt-BR" sz="1000" dirty="0"/>
              <a:t> for </a:t>
            </a:r>
            <a:r>
              <a:rPr lang="pt-BR" sz="1000" dirty="0" err="1"/>
              <a:t>Engineers</a:t>
            </a:r>
            <a:r>
              <a:rPr lang="pt-BR" sz="1000" dirty="0"/>
              <a:t>”, John </a:t>
            </a:r>
            <a:r>
              <a:rPr lang="pt-BR" sz="1000" dirty="0" err="1"/>
              <a:t>Wiley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Sons, 2004.</a:t>
            </a:r>
            <a:endParaRPr lang="en-US" sz="1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C5E147F-6609-41BA-8075-120AF5EB4064}"/>
                  </a:ext>
                </a:extLst>
              </p14:cNvPr>
              <p14:cNvContentPartPr/>
              <p14:nvPr/>
            </p14:nvContentPartPr>
            <p14:xfrm>
              <a:off x="2562257" y="2343943"/>
              <a:ext cx="2764440" cy="34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C5E147F-6609-41BA-8075-120AF5EB406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44617" y="2326303"/>
                <a:ext cx="2800080" cy="7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0162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16632"/>
            <a:ext cx="7416824" cy="6164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10B224-5F52-4061-A3BB-9F583065605A}"/>
              </a:ext>
            </a:extLst>
          </p:cNvPr>
          <p:cNvSpPr txBox="1"/>
          <p:nvPr/>
        </p:nvSpPr>
        <p:spPr>
          <a:xfrm>
            <a:off x="73319" y="6270600"/>
            <a:ext cx="5303532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000" dirty="0"/>
              <a:t>T. T. </a:t>
            </a:r>
            <a:r>
              <a:rPr lang="pt-BR" sz="1000" dirty="0" err="1"/>
              <a:t>Soong</a:t>
            </a:r>
            <a:r>
              <a:rPr lang="pt-BR" sz="1000" dirty="0"/>
              <a:t>, “Fundamentals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Probability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Statistics</a:t>
            </a:r>
            <a:r>
              <a:rPr lang="pt-BR" sz="1000" dirty="0"/>
              <a:t> for </a:t>
            </a:r>
            <a:r>
              <a:rPr lang="pt-BR" sz="1000" dirty="0" err="1"/>
              <a:t>Engineers</a:t>
            </a:r>
            <a:r>
              <a:rPr lang="pt-BR" sz="1000" dirty="0"/>
              <a:t>”, John </a:t>
            </a:r>
            <a:r>
              <a:rPr lang="pt-BR" sz="1000" dirty="0" err="1"/>
              <a:t>Wiley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Sons, 2004.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056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1DCF8-04F8-4803-B9CB-3FA69F3A5C7F}"/>
              </a:ext>
            </a:extLst>
          </p:cNvPr>
          <p:cNvSpPr txBox="1">
            <a:spLocks/>
          </p:cNvSpPr>
          <p:nvPr/>
        </p:nvSpPr>
        <p:spPr>
          <a:xfrm>
            <a:off x="1988315" y="301161"/>
            <a:ext cx="8215370" cy="12550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Resumão</a:t>
            </a:r>
            <a:endParaRPr lang="pt-B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981020-6CA9-43FB-B0BF-DA8CB43E925D}"/>
              </a:ext>
            </a:extLst>
          </p:cNvPr>
          <p:cNvSpPr txBox="1"/>
          <p:nvPr/>
        </p:nvSpPr>
        <p:spPr>
          <a:xfrm>
            <a:off x="339796" y="2082570"/>
            <a:ext cx="1164412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Tomada de Decisão sob Incerteza;</a:t>
            </a:r>
          </a:p>
          <a:p>
            <a:pPr>
              <a:spcAft>
                <a:spcPts val="1200"/>
              </a:spcAft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Olhar quantitativo (Função Distribuição de Probabilidade);</a:t>
            </a:r>
          </a:p>
          <a:p>
            <a:pPr>
              <a:spcAft>
                <a:spcPts val="1200"/>
              </a:spcAft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Análise Quantitativa do Risco é um apoio à Tomada de Decisão;</a:t>
            </a:r>
          </a:p>
          <a:p>
            <a:pPr>
              <a:spcAft>
                <a:spcPts val="1200"/>
              </a:spcAft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key components of ERM include governance and policy (including risk appetite), risk analytics, risk management, and monitoring and reporting; e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Negócio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a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probabilidade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1% de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perder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bilhão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8975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712" y="195469"/>
            <a:ext cx="9806425" cy="59686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AC3BAF-CAF6-4A20-B8B0-9EF3DB842BF5}"/>
              </a:ext>
            </a:extLst>
          </p:cNvPr>
          <p:cNvSpPr txBox="1"/>
          <p:nvPr/>
        </p:nvSpPr>
        <p:spPr>
          <a:xfrm>
            <a:off x="73319" y="6270600"/>
            <a:ext cx="5303532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000" dirty="0"/>
              <a:t>T. T. </a:t>
            </a:r>
            <a:r>
              <a:rPr lang="pt-BR" sz="1000" dirty="0" err="1"/>
              <a:t>Soong</a:t>
            </a:r>
            <a:r>
              <a:rPr lang="pt-BR" sz="1000" dirty="0"/>
              <a:t>, “Fundamentals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Probability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Statistics</a:t>
            </a:r>
            <a:r>
              <a:rPr lang="pt-BR" sz="1000" dirty="0"/>
              <a:t> for </a:t>
            </a:r>
            <a:r>
              <a:rPr lang="pt-BR" sz="1000" dirty="0" err="1"/>
              <a:t>Engineers</a:t>
            </a:r>
            <a:r>
              <a:rPr lang="pt-BR" sz="1000" dirty="0"/>
              <a:t>”, John </a:t>
            </a:r>
            <a:r>
              <a:rPr lang="pt-BR" sz="1000" dirty="0" err="1"/>
              <a:t>Wiley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Sons, 2004.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73943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730" y="116632"/>
            <a:ext cx="6799719" cy="61117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4DC642-C6EB-4674-890B-14F40DC32F40}"/>
              </a:ext>
            </a:extLst>
          </p:cNvPr>
          <p:cNvSpPr txBox="1"/>
          <p:nvPr/>
        </p:nvSpPr>
        <p:spPr>
          <a:xfrm>
            <a:off x="0" y="6363744"/>
            <a:ext cx="5303532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000" dirty="0"/>
              <a:t>T. T. </a:t>
            </a:r>
            <a:r>
              <a:rPr lang="pt-BR" sz="1000" dirty="0" err="1"/>
              <a:t>Soong</a:t>
            </a:r>
            <a:r>
              <a:rPr lang="pt-BR" sz="1000" dirty="0"/>
              <a:t>, “Fundamentals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Probability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Statistics</a:t>
            </a:r>
            <a:r>
              <a:rPr lang="pt-BR" sz="1000" dirty="0"/>
              <a:t> for </a:t>
            </a:r>
            <a:r>
              <a:rPr lang="pt-BR" sz="1000" dirty="0" err="1"/>
              <a:t>Engineers</a:t>
            </a:r>
            <a:r>
              <a:rPr lang="pt-BR" sz="1000" dirty="0"/>
              <a:t>”, John </a:t>
            </a:r>
            <a:r>
              <a:rPr lang="pt-BR" sz="1000" dirty="0" err="1"/>
              <a:t>Wiley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Sons, 2004.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06060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9" y="1884026"/>
            <a:ext cx="11634776" cy="30899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5FD61F-55B3-4100-8FDC-F2232DFD4B77}"/>
              </a:ext>
            </a:extLst>
          </p:cNvPr>
          <p:cNvSpPr txBox="1"/>
          <p:nvPr/>
        </p:nvSpPr>
        <p:spPr>
          <a:xfrm>
            <a:off x="73319" y="6270600"/>
            <a:ext cx="5303532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000" dirty="0"/>
              <a:t>T. T. </a:t>
            </a:r>
            <a:r>
              <a:rPr lang="pt-BR" sz="1000" dirty="0" err="1"/>
              <a:t>Soong</a:t>
            </a:r>
            <a:r>
              <a:rPr lang="pt-BR" sz="1000" dirty="0"/>
              <a:t>, “Fundamentals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Probability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Statistics</a:t>
            </a:r>
            <a:r>
              <a:rPr lang="pt-BR" sz="1000" dirty="0"/>
              <a:t> for </a:t>
            </a:r>
            <a:r>
              <a:rPr lang="pt-BR" sz="1000" dirty="0" err="1"/>
              <a:t>Engineers</a:t>
            </a:r>
            <a:r>
              <a:rPr lang="pt-BR" sz="1000" dirty="0"/>
              <a:t>”, John </a:t>
            </a:r>
            <a:r>
              <a:rPr lang="pt-BR" sz="1000" dirty="0" err="1"/>
              <a:t>Wiley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Sons, 2004.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0016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1443841"/>
            <a:ext cx="11239500" cy="39703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Análise de Risco é uma ferramenta a mais para ajudar na Tomada de Decisão.</a:t>
            </a:r>
          </a:p>
          <a:p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E Tomada de Decisão é tanto Arte quanto Ciência.</a:t>
            </a:r>
          </a:p>
          <a:p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Análise de Risco é uma ferramenta que está baseada em conceitos Estatísticos (Teoria das Probabilidades).</a:t>
            </a:r>
          </a:p>
        </p:txBody>
      </p:sp>
    </p:spTree>
    <p:extLst>
      <p:ext uri="{BB962C8B-B14F-4D97-AF65-F5344CB8AC3E}">
        <p14:creationId xmlns:p14="http://schemas.microsoft.com/office/powerpoint/2010/main" val="4055296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ctrTitle" idx="4294967295"/>
          </p:nvPr>
        </p:nvSpPr>
        <p:spPr>
          <a:xfrm>
            <a:off x="1991544" y="2204864"/>
            <a:ext cx="8215370" cy="22322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Teoria do Portfolio</a:t>
            </a:r>
            <a:b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(Markowitz)</a:t>
            </a:r>
            <a:endParaRPr lang="pt-B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827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96DBCAC-C4BB-418A-A354-5A9A108F6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031" y="114301"/>
            <a:ext cx="8959011" cy="606778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7010A8-8413-4970-B5BE-75C016EFD270}"/>
              </a:ext>
            </a:extLst>
          </p:cNvPr>
          <p:cNvSpPr txBox="1"/>
          <p:nvPr/>
        </p:nvSpPr>
        <p:spPr>
          <a:xfrm>
            <a:off x="202222" y="6265206"/>
            <a:ext cx="1140362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Edwin J. Elton, Martin J. Gruber, Stephen J. Brown and William N. </a:t>
            </a:r>
            <a:r>
              <a:rPr lang="en-GB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Goetzmann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“Modern Portfolio Theory and Investment Analysis”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Publisher‎ Wiley, 2014.</a:t>
            </a:r>
          </a:p>
        </p:txBody>
      </p:sp>
    </p:spTree>
    <p:extLst>
      <p:ext uri="{BB962C8B-B14F-4D97-AF65-F5344CB8AC3E}">
        <p14:creationId xmlns:p14="http://schemas.microsoft.com/office/powerpoint/2010/main" val="3253544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47" y="589421"/>
            <a:ext cx="11947506" cy="567915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20951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B52048-5D30-4725-9924-439BC0CACFC3}"/>
              </a:ext>
            </a:extLst>
          </p:cNvPr>
          <p:cNvSpPr txBox="1"/>
          <p:nvPr/>
        </p:nvSpPr>
        <p:spPr>
          <a:xfrm>
            <a:off x="155330" y="6120152"/>
            <a:ext cx="408256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https://en.wikipedia.org/wiki/Covariance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240161B-1CDE-4C3A-8293-3BF29ECFF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82" y="1837593"/>
            <a:ext cx="11401346" cy="3209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63379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6526" y="220228"/>
            <a:ext cx="9301625" cy="59080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376527" y="6224954"/>
            <a:ext cx="641345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Harry Markowitz, “</a:t>
            </a:r>
            <a:r>
              <a:rPr lang="en-US" sz="1200" b="1" dirty="0"/>
              <a:t>Portfolio Selection</a:t>
            </a:r>
            <a:r>
              <a:rPr lang="en-US" sz="1200" dirty="0"/>
              <a:t>”, </a:t>
            </a:r>
            <a:r>
              <a:rPr lang="en-US" sz="1200" i="1" dirty="0"/>
              <a:t>The Journal of Finance, Vol. 7, No. 1. (Mar., 1952), pp. 77-91.</a:t>
            </a:r>
            <a:endParaRPr lang="en-US" sz="1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149" y="172281"/>
            <a:ext cx="9536134" cy="5947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16149" y="6242538"/>
            <a:ext cx="640466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Harry Markowitz, “</a:t>
            </a:r>
            <a:r>
              <a:rPr lang="en-US" sz="1200" b="1" dirty="0"/>
              <a:t>Portfolio Selection</a:t>
            </a:r>
            <a:r>
              <a:rPr lang="en-US" sz="1200" dirty="0"/>
              <a:t>”, </a:t>
            </a:r>
            <a:r>
              <a:rPr lang="en-US" sz="1200" i="1" dirty="0"/>
              <a:t>The Journal of Finance, Vol. 7, No. 1. (Mar., 1952), pp. 77-91.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6602911" y="3307014"/>
            <a:ext cx="22172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Erro</a:t>
            </a:r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de </a:t>
            </a:r>
            <a:r>
              <a:rPr lang="en-US" sz="2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Grafia</a:t>
            </a:r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!!!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6040" y="332240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FF0000"/>
                </a:solidFill>
              </a:rPr>
              <a:t>R</a:t>
            </a:r>
            <a:r>
              <a:rPr lang="pt-BR" sz="1400" b="1" dirty="0" err="1">
                <a:solidFill>
                  <a:srgbClr val="FF0000"/>
                </a:solidFill>
              </a:rPr>
              <a:t>j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ctrTitle" idx="4294967295"/>
          </p:nvPr>
        </p:nvSpPr>
        <p:spPr>
          <a:xfrm>
            <a:off x="1991544" y="1628800"/>
            <a:ext cx="8215370" cy="254754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pt-BR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Fundamentos de Estatística</a:t>
            </a:r>
            <a:endParaRPr lang="pt-B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5635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741" y="69909"/>
            <a:ext cx="7074763" cy="2737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5168" y="6381900"/>
            <a:ext cx="494702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900" dirty="0"/>
              <a:t>Harry Markowitz, “</a:t>
            </a:r>
            <a:r>
              <a:rPr lang="en-US" sz="900" b="1" dirty="0"/>
              <a:t>Portfolio Selection</a:t>
            </a:r>
            <a:r>
              <a:rPr lang="en-US" sz="900" dirty="0"/>
              <a:t>”, </a:t>
            </a:r>
            <a:r>
              <a:rPr lang="en-US" sz="900" i="1" dirty="0"/>
              <a:t>The Journal of Finance, Vol. 7, No. 1. (Mar., 1952), pp. 77-91.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20659C-2DFA-4C74-B872-C176B4BCDE51}"/>
                  </a:ext>
                </a:extLst>
              </p:cNvPr>
              <p:cNvSpPr txBox="1"/>
              <p:nvPr/>
            </p:nvSpPr>
            <p:spPr>
              <a:xfrm>
                <a:off x="2512500" y="3393831"/>
                <a:ext cx="6482030" cy="38103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GB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GB" sz="2400" dirty="0"/>
                  <a:t> +</a:t>
                </a:r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20659C-2DFA-4C74-B872-C176B4BCD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500" y="3393831"/>
                <a:ext cx="6482030" cy="381038"/>
              </a:xfrm>
              <a:prstGeom prst="rect">
                <a:avLst/>
              </a:prstGeom>
              <a:blipFill>
                <a:blip r:embed="rId3"/>
                <a:stretch>
                  <a:fillRect l="-1502" t="-23438" b="-42188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3B9C86-80AA-46A1-AA81-C04CCC77EF6A}"/>
                  </a:ext>
                </a:extLst>
              </p:cNvPr>
              <p:cNvSpPr txBox="1"/>
              <p:nvPr/>
            </p:nvSpPr>
            <p:spPr>
              <a:xfrm>
                <a:off x="1258539" y="3943379"/>
                <a:ext cx="9479376" cy="2802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𝑜𝑏𝑠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𝑐𝑜𝑣𝑎𝑟𝑖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â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𝑛𝑐𝑖𝑎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𝑝𝑎𝑟𝑎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𝑒𝑙𝑒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𝑚𝑒𝑠𝑚𝑜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é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𝑝𝑟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ó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𝑝𝑟𝑖𝑎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𝑣𝑎𝑟𝑖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â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𝑛𝑐𝑖𝑎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𝑑𝑜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 ou seja, 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3B9C86-80AA-46A1-AA81-C04CCC77E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39" y="3943379"/>
                <a:ext cx="9479376" cy="280205"/>
              </a:xfrm>
              <a:prstGeom prst="rect">
                <a:avLst/>
              </a:prstGeom>
              <a:blipFill>
                <a:blip r:embed="rId4"/>
                <a:stretch>
                  <a:fillRect l="-900" t="-30435" b="-45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4A9116-0992-4C59-9847-3E7ECC825BC6}"/>
                  </a:ext>
                </a:extLst>
              </p:cNvPr>
              <p:cNvSpPr txBox="1"/>
              <p:nvPr/>
            </p:nvSpPr>
            <p:spPr>
              <a:xfrm>
                <a:off x="2512500" y="4392094"/>
                <a:ext cx="6135791" cy="3736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GB" sz="240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4A9116-0992-4C59-9847-3E7ECC825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500" y="4392094"/>
                <a:ext cx="6135791" cy="373628"/>
              </a:xfrm>
              <a:prstGeom prst="rect">
                <a:avLst/>
              </a:prstGeom>
              <a:blipFill>
                <a:blip r:embed="rId5"/>
                <a:stretch>
                  <a:fillRect l="-1688" b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E3CB45-7A19-416F-A7E9-F95FDE51A4E9}"/>
                  </a:ext>
                </a:extLst>
              </p:cNvPr>
              <p:cNvSpPr txBox="1"/>
              <p:nvPr/>
            </p:nvSpPr>
            <p:spPr>
              <a:xfrm>
                <a:off x="3338822" y="4948257"/>
                <a:ext cx="4750101" cy="3743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GB" sz="240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E3CB45-7A19-416F-A7E9-F95FDE51A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822" y="4948257"/>
                <a:ext cx="4750101" cy="374333"/>
              </a:xfrm>
              <a:prstGeom prst="rect">
                <a:avLst/>
              </a:prstGeom>
              <a:blipFill>
                <a:blip r:embed="rId6"/>
                <a:stretch>
                  <a:fillRect l="-2311" b="-180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8AE992-2BCE-4630-B09C-85B54C780854}"/>
                  </a:ext>
                </a:extLst>
              </p:cNvPr>
              <p:cNvSpPr txBox="1"/>
              <p:nvPr/>
            </p:nvSpPr>
            <p:spPr>
              <a:xfrm>
                <a:off x="1258539" y="5505599"/>
                <a:ext cx="947937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𝑜𝑏𝑠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𝑐𝑜𝑣𝑎𝑟𝑖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â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𝑛𝑐𝑖𝑎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𝑝𝑎𝑟𝑎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𝑝𝑜𝑑𝑒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𝑡𝑎𝑚𝑏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é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𝑠𝑒𝑟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𝑐𝑎𝑙𝑐𝑢𝑙𝑎𝑑𝑎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𝑐𝑜𝑚𝑜</m:t>
                    </m:r>
                  </m:oMath>
                </a14:m>
                <a:r>
                  <a:rPr lang="pt-BR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8AE992-2BCE-4630-B09C-85B54C780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39" y="5505599"/>
                <a:ext cx="9479376" cy="276999"/>
              </a:xfrm>
              <a:prstGeom prst="rect">
                <a:avLst/>
              </a:prstGeom>
              <a:blipFill>
                <a:blip r:embed="rId7"/>
                <a:stretch>
                  <a:fillRect l="-900" t="-21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AB084E-884F-4081-A152-DB458555FB41}"/>
                  </a:ext>
                </a:extLst>
              </p:cNvPr>
              <p:cNvSpPr txBox="1"/>
              <p:nvPr/>
            </p:nvSpPr>
            <p:spPr>
              <a:xfrm>
                <a:off x="2359211" y="2899295"/>
                <a:ext cx="6806610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𝑆𝑒𝑛𝑑𝑜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400" dirty="0"/>
                  <a:t>, </a:t>
                </a:r>
                <a:r>
                  <a:rPr lang="en-GB" dirty="0">
                    <a:solidFill>
                      <a:srgbClr val="FF0000"/>
                    </a:solidFill>
                  </a:rPr>
                  <a:t>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AB084E-884F-4081-A152-DB458555F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211" y="2899295"/>
                <a:ext cx="6806610" cy="369332"/>
              </a:xfrm>
              <a:prstGeom prst="rect">
                <a:avLst/>
              </a:prstGeom>
              <a:blipFill>
                <a:blip r:embed="rId8"/>
                <a:stretch>
                  <a:fillRect l="-1519" t="-24194" b="-46774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89B53D-6383-44CA-AC39-8FE0C5EF7C6C}"/>
                  </a:ext>
                </a:extLst>
              </p:cNvPr>
              <p:cNvSpPr txBox="1"/>
              <p:nvPr/>
            </p:nvSpPr>
            <p:spPr>
              <a:xfrm>
                <a:off x="1258539" y="5827107"/>
                <a:ext cx="947937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𝑜𝑛𝑑𝑒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𝑐𝑜𝑒𝑓𝑖𝑐𝑖𝑒𝑛𝑡𝑒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𝑐𝑜𝑟𝑟𝑒𝑙𝑎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çã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ã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𝑑𝑒𝑠𝑣𝑖𝑜𝑠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𝑝𝑎𝑑𝑟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õ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 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89B53D-6383-44CA-AC39-8FE0C5EF7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39" y="5827107"/>
                <a:ext cx="9479376" cy="276999"/>
              </a:xfrm>
              <a:prstGeom prst="rect">
                <a:avLst/>
              </a:prstGeom>
              <a:blipFill>
                <a:blip r:embed="rId9"/>
                <a:stretch>
                  <a:fillRect l="-900" t="-2222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3F0139E-26C6-4DA7-9527-99FDB6CFF745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 flipV="1">
            <a:off x="9165821" y="2622911"/>
            <a:ext cx="513679" cy="461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3D42AB2-EC07-407C-8142-C23C1F03703D}"/>
              </a:ext>
            </a:extLst>
          </p:cNvPr>
          <p:cNvSpPr txBox="1"/>
          <p:nvPr/>
        </p:nvSpPr>
        <p:spPr>
          <a:xfrm>
            <a:off x="9679500" y="2438245"/>
            <a:ext cx="229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Portfólio com N </a:t>
            </a:r>
            <a:r>
              <a:rPr lang="pt-BR" dirty="0" err="1">
                <a:solidFill>
                  <a:schemeClr val="accent5">
                    <a:lumMod val="75000"/>
                  </a:schemeClr>
                </a:solidFill>
              </a:rPr>
              <a:t>Assets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489C8AB-0188-4BEB-A0F1-4FEA7F686CD5}"/>
              </a:ext>
            </a:extLst>
          </p:cNvPr>
          <p:cNvCxnSpPr>
            <a:cxnSpLocks/>
            <a:stCxn id="2" idx="3"/>
            <a:endCxn id="16" idx="1"/>
          </p:cNvCxnSpPr>
          <p:nvPr/>
        </p:nvCxnSpPr>
        <p:spPr>
          <a:xfrm flipV="1">
            <a:off x="8994530" y="3393831"/>
            <a:ext cx="684970" cy="190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2C15D1E-422D-4877-B5BA-D48270D5ED7E}"/>
              </a:ext>
            </a:extLst>
          </p:cNvPr>
          <p:cNvSpPr txBox="1"/>
          <p:nvPr/>
        </p:nvSpPr>
        <p:spPr>
          <a:xfrm>
            <a:off x="9679500" y="3209165"/>
            <a:ext cx="229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Portfólio com 2 Ativos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719838"/>
            <a:ext cx="11595406" cy="5256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3352" y="6165304"/>
            <a:ext cx="6981510" cy="277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Harry Markowitz, </a:t>
            </a:r>
            <a:r>
              <a:rPr lang="en-US" sz="1200" b="1" dirty="0"/>
              <a:t>“Portfolio Selection – Efficient Diversification </a:t>
            </a:r>
            <a:r>
              <a:rPr lang="en-US" sz="1200" b="1"/>
              <a:t>of Investments”</a:t>
            </a:r>
            <a:r>
              <a:rPr lang="en-US" sz="1200"/>
              <a:t>, John Wiley and Sons, 1959.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365760" y="130847"/>
            <a:ext cx="11317045" cy="40011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algn="ctr">
              <a:spcAft>
                <a:spcPts val="1800"/>
              </a:spcAft>
            </a:pPr>
            <a:r>
              <a:rPr lang="pt-B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INTRODUÇÃO À ANÁLISE QUANTITATIVA DO RISCO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bird, plant&#10;&#10;Description automatically generated">
            <a:extLst>
              <a:ext uri="{FF2B5EF4-FFF2-40B4-BE49-F238E27FC236}">
                <a16:creationId xmlns:a16="http://schemas.microsoft.com/office/drawing/2014/main" id="{1E1157C4-0B97-48A4-BCFB-E4F3AD326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79597"/>
            <a:ext cx="12039600" cy="4676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00E199-F3A0-4146-88C0-0055BFA94830}"/>
              </a:ext>
            </a:extLst>
          </p:cNvPr>
          <p:cNvSpPr txBox="1"/>
          <p:nvPr/>
        </p:nvSpPr>
        <p:spPr>
          <a:xfrm>
            <a:off x="76200" y="5738265"/>
            <a:ext cx="12039600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/>
              <a:t>Edwin J. Elton, Martin J. Gruber, Stephen J. Brown, William N. </a:t>
            </a:r>
            <a:r>
              <a:rPr lang="en-GB" sz="1200" dirty="0" err="1"/>
              <a:t>Goetzmann</a:t>
            </a:r>
            <a:r>
              <a:rPr lang="en-GB" sz="1200" dirty="0"/>
              <a:t>, </a:t>
            </a:r>
            <a:r>
              <a:rPr lang="en-GB" sz="1200" b="1" dirty="0"/>
              <a:t>“Modern Portfolio Theory and Investment Analysis”</a:t>
            </a:r>
            <a:r>
              <a:rPr lang="en-GB" sz="1200" dirty="0"/>
              <a:t>, 9th Edition, Publisher: Wiley, 2014.</a:t>
            </a:r>
          </a:p>
        </p:txBody>
      </p:sp>
    </p:spTree>
    <p:extLst>
      <p:ext uri="{BB962C8B-B14F-4D97-AF65-F5344CB8AC3E}">
        <p14:creationId xmlns:p14="http://schemas.microsoft.com/office/powerpoint/2010/main" val="2500927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85370F93-E5D3-4660-85A6-A0D9A3D8A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336" y="155273"/>
            <a:ext cx="8283649" cy="610234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3AE3B3-64A5-4DC8-A00F-F1E3F3989A00}"/>
              </a:ext>
            </a:extLst>
          </p:cNvPr>
          <p:cNvSpPr txBox="1"/>
          <p:nvPr/>
        </p:nvSpPr>
        <p:spPr>
          <a:xfrm>
            <a:off x="43960" y="6339255"/>
            <a:ext cx="10366131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/>
              <a:t>Edwin J. Elton, Martin J. Gruber, Stephen J. Brown, William N. </a:t>
            </a:r>
            <a:r>
              <a:rPr lang="en-GB" sz="1200" dirty="0" err="1"/>
              <a:t>Goetzmann</a:t>
            </a:r>
            <a:r>
              <a:rPr lang="en-GB" sz="1200" dirty="0"/>
              <a:t>, </a:t>
            </a:r>
            <a:r>
              <a:rPr lang="en-GB" sz="1200" b="1" dirty="0"/>
              <a:t>“Modern Portfolio Theory and Investment Analysis”</a:t>
            </a:r>
            <a:r>
              <a:rPr lang="en-GB" sz="1200" dirty="0"/>
              <a:t>, 9th Edition, Publisher: Wiley, 2014.</a:t>
            </a:r>
          </a:p>
        </p:txBody>
      </p:sp>
    </p:spTree>
    <p:extLst>
      <p:ext uri="{BB962C8B-B14F-4D97-AF65-F5344CB8AC3E}">
        <p14:creationId xmlns:p14="http://schemas.microsoft.com/office/powerpoint/2010/main" val="734151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428" y="228600"/>
            <a:ext cx="8259750" cy="5968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60428" y="6279044"/>
            <a:ext cx="367240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/>
              <a:t>Disponível em: “pages.stern.nyu.edu/~</a:t>
            </a:r>
            <a:r>
              <a:rPr lang="pt-BR" sz="1200" dirty="0" err="1"/>
              <a:t>adamodar</a:t>
            </a:r>
            <a:r>
              <a:rPr lang="pt-BR" sz="1200" dirty="0"/>
              <a:t>/”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0505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138" y="167054"/>
            <a:ext cx="7168610" cy="5932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41138" y="6228520"/>
            <a:ext cx="367240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/>
              <a:t>Disponível em: “pages.stern.nyu.edu/~</a:t>
            </a:r>
            <a:r>
              <a:rPr lang="pt-BR" sz="1200" dirty="0" err="1"/>
              <a:t>adamodar</a:t>
            </a:r>
            <a:r>
              <a:rPr lang="pt-BR" sz="1200" dirty="0"/>
              <a:t>/”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8912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FA0420-7B62-449A-8273-0E15539EBFFD}"/>
              </a:ext>
            </a:extLst>
          </p:cNvPr>
          <p:cNvSpPr txBox="1"/>
          <p:nvPr/>
        </p:nvSpPr>
        <p:spPr>
          <a:xfrm>
            <a:off x="187569" y="1433146"/>
            <a:ext cx="11816862" cy="35394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800" b="0" i="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 New Roman" panose="02020603050405020304" pitchFamily="18" charset="0"/>
              </a:rPr>
              <a:t>The fact that variances can be estimated for portfolios made up of a large number of assets suggests </a:t>
            </a:r>
            <a:r>
              <a:rPr lang="en-GB" sz="2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-Roman"/>
                <a:ea typeface="Calibri" panose="020F0502020204030204" pitchFamily="34" charset="0"/>
                <a:cs typeface="Times New Roman" panose="02020603050405020304" pitchFamily="18" charset="0"/>
              </a:rPr>
              <a:t>an approach to optimizing portfolio construction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 New Roman" panose="02020603050405020304" pitchFamily="18" charset="0"/>
              </a:rPr>
              <a:t>, in which investors </a:t>
            </a:r>
            <a:r>
              <a:rPr lang="en-GB" sz="2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-Roman"/>
                <a:ea typeface="Calibri" panose="020F0502020204030204" pitchFamily="34" charset="0"/>
                <a:cs typeface="Times New Roman" panose="02020603050405020304" pitchFamily="18" charset="0"/>
              </a:rPr>
              <a:t>trade off expected return and variance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 New Roman" panose="02020603050405020304" pitchFamily="18" charset="0"/>
              </a:rPr>
              <a:t>. If an investor can specify the maximum amount of risk he is willing to take on (in terms of variance), the task of portfolio optimization becomes </a:t>
            </a:r>
            <a:r>
              <a:rPr lang="en-GB" sz="2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-Roman"/>
                <a:ea typeface="Calibri" panose="020F0502020204030204" pitchFamily="34" charset="0"/>
                <a:cs typeface="Times New Roman" panose="02020603050405020304" pitchFamily="18" charset="0"/>
              </a:rPr>
              <a:t>the maximization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 New Roman" panose="02020603050405020304" pitchFamily="18" charset="0"/>
              </a:rPr>
              <a:t> of expected returns subject to this level of risk. Alternatively, if an investor specifies her desired level of return, the optimum portfolio is the one that </a:t>
            </a:r>
            <a:r>
              <a:rPr lang="en-GB" sz="2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-Roman"/>
                <a:ea typeface="Calibri" panose="020F0502020204030204" pitchFamily="34" charset="0"/>
                <a:cs typeface="Times New Roman" panose="02020603050405020304" pitchFamily="18" charset="0"/>
              </a:rPr>
              <a:t>minimizes the variance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 New Roman" panose="02020603050405020304" pitchFamily="18" charset="0"/>
              </a:rPr>
              <a:t> subject to this level of return. These optimization algorithms can be written as follows.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F1BEF5-9A64-4C9E-B759-1875CADA2758}"/>
              </a:ext>
            </a:extLst>
          </p:cNvPr>
          <p:cNvSpPr txBox="1"/>
          <p:nvPr/>
        </p:nvSpPr>
        <p:spPr>
          <a:xfrm>
            <a:off x="104022" y="6273940"/>
            <a:ext cx="7308714" cy="2539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1050" dirty="0" err="1"/>
              <a:t>Aswath</a:t>
            </a:r>
            <a:r>
              <a:rPr lang="en-GB" sz="1050" dirty="0"/>
              <a:t> Damodaran , </a:t>
            </a:r>
            <a:r>
              <a:rPr lang="en-GB" sz="1050" b="1" dirty="0"/>
              <a:t>“Strategic Risk Taking: A Framework for Risk Management”</a:t>
            </a:r>
            <a:r>
              <a:rPr lang="en-GB" sz="1050" dirty="0"/>
              <a:t>, </a:t>
            </a:r>
            <a:r>
              <a:rPr lang="en-GB" sz="1050" b="0" i="0" dirty="0">
                <a:solidFill>
                  <a:srgbClr val="0F1111"/>
                </a:solidFill>
                <a:effectLst/>
                <a:latin typeface="Amazon Ember"/>
              </a:rPr>
              <a:t>Wharton School Pub, 1st edition,  August, 2007.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1498211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74C84BA1-2CC8-417E-8483-8028052A4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888024"/>
            <a:ext cx="9741609" cy="468886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5F838-7E34-4501-A17A-980280110872}"/>
              </a:ext>
            </a:extLst>
          </p:cNvPr>
          <p:cNvSpPr txBox="1"/>
          <p:nvPr/>
        </p:nvSpPr>
        <p:spPr>
          <a:xfrm>
            <a:off x="104022" y="6273940"/>
            <a:ext cx="7308714" cy="2539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1050" dirty="0" err="1"/>
              <a:t>Aswath</a:t>
            </a:r>
            <a:r>
              <a:rPr lang="en-GB" sz="1050" dirty="0"/>
              <a:t> Damodaran , </a:t>
            </a:r>
            <a:r>
              <a:rPr lang="en-GB" sz="1050" b="1" dirty="0"/>
              <a:t>“Strategic Risk Taking: A Framework for Risk Management”</a:t>
            </a:r>
            <a:r>
              <a:rPr lang="en-GB" sz="1050" dirty="0"/>
              <a:t>, </a:t>
            </a:r>
            <a:r>
              <a:rPr lang="en-GB" sz="1050" b="0" i="0" dirty="0">
                <a:solidFill>
                  <a:srgbClr val="0F1111"/>
                </a:solidFill>
                <a:effectLst/>
                <a:latin typeface="Amazon Ember"/>
              </a:rPr>
              <a:t>Wharton School Pub, 1st edition,  August, 2007.</a:t>
            </a:r>
            <a:endParaRPr lang="en-GB" sz="105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0893582-5337-43FC-BAEE-4A712CAF5D6E}"/>
                  </a:ext>
                </a:extLst>
              </p14:cNvPr>
              <p14:cNvContentPartPr/>
              <p14:nvPr/>
            </p14:nvContentPartPr>
            <p14:xfrm>
              <a:off x="1601213" y="2897787"/>
              <a:ext cx="4951080" cy="1181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0893582-5337-43FC-BAEE-4A712CAF5D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3573" y="2879787"/>
                <a:ext cx="4986720" cy="12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5770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8EB3DB1-F1E8-427C-9ED7-084218E23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372" y="234530"/>
            <a:ext cx="9199828" cy="592043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2B2500-5780-4C4B-830F-F9F4C280070B}"/>
              </a:ext>
            </a:extLst>
          </p:cNvPr>
          <p:cNvSpPr txBox="1"/>
          <p:nvPr/>
        </p:nvSpPr>
        <p:spPr>
          <a:xfrm>
            <a:off x="104022" y="6273940"/>
            <a:ext cx="7308714" cy="2539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1050" dirty="0" err="1"/>
              <a:t>Aswath</a:t>
            </a:r>
            <a:r>
              <a:rPr lang="en-GB" sz="1050" dirty="0"/>
              <a:t> Damodaran , </a:t>
            </a:r>
            <a:r>
              <a:rPr lang="en-GB" sz="1050" b="1" dirty="0"/>
              <a:t>“Strategic Risk Taking: A Framework for Risk Management”</a:t>
            </a:r>
            <a:r>
              <a:rPr lang="en-GB" sz="1050" dirty="0"/>
              <a:t>, </a:t>
            </a:r>
            <a:r>
              <a:rPr lang="en-GB" sz="1050" b="0" i="0" dirty="0">
                <a:solidFill>
                  <a:srgbClr val="0F1111"/>
                </a:solidFill>
                <a:effectLst/>
                <a:latin typeface="Amazon Ember"/>
              </a:rPr>
              <a:t>Wharton School Pub, 1st edition,  August, 2007.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005054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94" y="1357019"/>
            <a:ext cx="6574598" cy="43489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2200" y="6260795"/>
            <a:ext cx="9685185" cy="2462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J.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Shoaf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and J. A. Foster, “The efficient set GA for stock portfolios”, Evolutionary Computation Proceedings, 1998. IEEE World Congress on Computational Intelligence.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68" y="1336084"/>
            <a:ext cx="5271885" cy="1574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088423-5FD8-4623-A7B1-6C16C31DB3EF}"/>
              </a:ext>
            </a:extLst>
          </p:cNvPr>
          <p:cNvSpPr/>
          <p:nvPr/>
        </p:nvSpPr>
        <p:spPr>
          <a:xfrm>
            <a:off x="771645" y="803380"/>
            <a:ext cx="10220446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400" dirty="0"/>
              <a:t>Gerald Keller, </a:t>
            </a:r>
            <a:r>
              <a:rPr lang="en-US" sz="4400" b="1" dirty="0"/>
              <a:t>“STATISTICS - FOR MANAGEMENT AND ECONOMICS - 11e"</a:t>
            </a:r>
            <a:r>
              <a:rPr lang="en-US" sz="4400" dirty="0"/>
              <a:t>, 2018, Cengage Learning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8E156A-A5A0-4F22-9BC3-D9EFDB4F5100}"/>
              </a:ext>
            </a:extLst>
          </p:cNvPr>
          <p:cNvSpPr txBox="1"/>
          <p:nvPr/>
        </p:nvSpPr>
        <p:spPr>
          <a:xfrm>
            <a:off x="771645" y="3611302"/>
            <a:ext cx="10648709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4400" dirty="0"/>
              <a:t>T. T. </a:t>
            </a:r>
            <a:r>
              <a:rPr lang="pt-BR" sz="4400" dirty="0" err="1"/>
              <a:t>Soong</a:t>
            </a:r>
            <a:r>
              <a:rPr lang="pt-BR" sz="4400" dirty="0"/>
              <a:t>, </a:t>
            </a:r>
            <a:r>
              <a:rPr lang="pt-BR" sz="4400" b="1" dirty="0"/>
              <a:t>“Fundamentals </a:t>
            </a:r>
            <a:r>
              <a:rPr lang="pt-BR" sz="4400" b="1" dirty="0" err="1"/>
              <a:t>of</a:t>
            </a:r>
            <a:r>
              <a:rPr lang="pt-BR" sz="4400" b="1" dirty="0"/>
              <a:t> </a:t>
            </a:r>
            <a:r>
              <a:rPr lang="pt-BR" sz="4400" b="1" dirty="0" err="1"/>
              <a:t>Probability</a:t>
            </a:r>
            <a:r>
              <a:rPr lang="pt-BR" sz="4400" b="1" dirty="0"/>
              <a:t> </a:t>
            </a:r>
            <a:r>
              <a:rPr lang="pt-BR" sz="4400" b="1" dirty="0" err="1"/>
              <a:t>and</a:t>
            </a:r>
            <a:r>
              <a:rPr lang="pt-BR" sz="4400" b="1" dirty="0"/>
              <a:t> </a:t>
            </a:r>
            <a:r>
              <a:rPr lang="pt-BR" sz="4400" b="1" dirty="0" err="1"/>
              <a:t>Statistics</a:t>
            </a:r>
            <a:r>
              <a:rPr lang="pt-BR" sz="4400" b="1" dirty="0"/>
              <a:t> for </a:t>
            </a:r>
            <a:r>
              <a:rPr lang="pt-BR" sz="4400" b="1" dirty="0" err="1"/>
              <a:t>Engineers</a:t>
            </a:r>
            <a:r>
              <a:rPr lang="pt-BR" sz="4400" b="1" dirty="0"/>
              <a:t>”</a:t>
            </a:r>
            <a:r>
              <a:rPr lang="pt-BR" sz="4400" dirty="0"/>
              <a:t>, John </a:t>
            </a:r>
            <a:r>
              <a:rPr lang="pt-BR" sz="4400" dirty="0" err="1"/>
              <a:t>Wiley</a:t>
            </a:r>
            <a:r>
              <a:rPr lang="pt-BR" sz="4400" dirty="0"/>
              <a:t> </a:t>
            </a:r>
            <a:r>
              <a:rPr lang="pt-BR" sz="4400" dirty="0" err="1"/>
              <a:t>and</a:t>
            </a:r>
            <a:r>
              <a:rPr lang="pt-BR" sz="4400" dirty="0"/>
              <a:t> Sons, 2004.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25422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39D4684-C37B-4F03-9159-05E5883D5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02" y="158261"/>
            <a:ext cx="6699612" cy="63920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application&#10;&#10;Description automatically generated">
            <a:extLst>
              <a:ext uri="{FF2B5EF4-FFF2-40B4-BE49-F238E27FC236}">
                <a16:creationId xmlns:a16="http://schemas.microsoft.com/office/drawing/2014/main" id="{C1BB2D0A-863C-40AD-84C3-52574E94A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24" y="223145"/>
            <a:ext cx="11398596" cy="64117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42DA253-B46F-4EA5-A0D0-614641A84B34}"/>
                  </a:ext>
                </a:extLst>
              </p14:cNvPr>
              <p14:cNvContentPartPr/>
              <p14:nvPr/>
            </p14:nvContentPartPr>
            <p14:xfrm>
              <a:off x="4042375" y="3362171"/>
              <a:ext cx="245520" cy="54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42DA253-B46F-4EA5-A0D0-614641A84B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4375" y="3344171"/>
                <a:ext cx="2811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0926ABD-4294-4388-A41E-626FCD906AEE}"/>
                  </a:ext>
                </a:extLst>
              </p14:cNvPr>
              <p14:cNvContentPartPr/>
              <p14:nvPr/>
            </p14:nvContentPartPr>
            <p14:xfrm>
              <a:off x="4040935" y="3629651"/>
              <a:ext cx="223920" cy="48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0926ABD-4294-4388-A41E-626FCD906A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23295" y="3611651"/>
                <a:ext cx="2595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92924E7-EF05-44E8-B9F4-078BF66E301F}"/>
                  </a:ext>
                </a:extLst>
              </p14:cNvPr>
              <p14:cNvContentPartPr/>
              <p14:nvPr/>
            </p14:nvContentPartPr>
            <p14:xfrm>
              <a:off x="4007455" y="3852491"/>
              <a:ext cx="277560" cy="14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92924E7-EF05-44E8-B9F4-078BF66E301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89815" y="3834851"/>
                <a:ext cx="3132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4F8C601-1094-4035-A707-B3D4F34D61EA}"/>
                  </a:ext>
                </a:extLst>
              </p14:cNvPr>
              <p14:cNvContentPartPr/>
              <p14:nvPr/>
            </p14:nvContentPartPr>
            <p14:xfrm>
              <a:off x="4921135" y="3360371"/>
              <a:ext cx="305280" cy="34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4F8C601-1094-4035-A707-B3D4F34D61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03135" y="3342371"/>
                <a:ext cx="3409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8B32B91-912D-420C-9F4D-104DB8466077}"/>
                  </a:ext>
                </a:extLst>
              </p14:cNvPr>
              <p14:cNvContentPartPr/>
              <p14:nvPr/>
            </p14:nvContentPartPr>
            <p14:xfrm>
              <a:off x="4875775" y="3644771"/>
              <a:ext cx="286200" cy="212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8B32B91-912D-420C-9F4D-104DB846607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58135" y="3626771"/>
                <a:ext cx="321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71578B4-B711-446D-B8A8-E2FC8F0620EA}"/>
                  </a:ext>
                </a:extLst>
              </p14:cNvPr>
              <p14:cNvContentPartPr/>
              <p14:nvPr/>
            </p14:nvContentPartPr>
            <p14:xfrm>
              <a:off x="4890535" y="3862931"/>
              <a:ext cx="266040" cy="11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71578B4-B711-446D-B8A8-E2FC8F0620E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72895" y="3845291"/>
                <a:ext cx="30168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0691548E-FAEC-464B-B045-898E1DBEC6F9}"/>
              </a:ext>
            </a:extLst>
          </p:cNvPr>
          <p:cNvGrpSpPr/>
          <p:nvPr/>
        </p:nvGrpSpPr>
        <p:grpSpPr>
          <a:xfrm>
            <a:off x="7139815" y="2955011"/>
            <a:ext cx="4643640" cy="1583280"/>
            <a:chOff x="7139815" y="2955011"/>
            <a:chExt cx="4643640" cy="158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99DC210-2312-4C4C-9069-EA1C734E6D13}"/>
                    </a:ext>
                  </a:extLst>
                </p14:cNvPr>
                <p14:cNvContentPartPr/>
                <p14:nvPr/>
              </p14:nvContentPartPr>
              <p14:xfrm>
                <a:off x="7310815" y="3389531"/>
                <a:ext cx="700920" cy="72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99DC210-2312-4C4C-9069-EA1C734E6D1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92815" y="3371891"/>
                  <a:ext cx="736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15A9F41-7FF1-460D-9617-FEF8B8F08ADC}"/>
                    </a:ext>
                  </a:extLst>
                </p14:cNvPr>
                <p14:cNvContentPartPr/>
                <p14:nvPr/>
              </p14:nvContentPartPr>
              <p14:xfrm>
                <a:off x="7139815" y="3371531"/>
                <a:ext cx="784440" cy="547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15A9F41-7FF1-460D-9617-FEF8B8F08AD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21815" y="3353891"/>
                  <a:ext cx="82008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3C35522-B52C-41CC-A8F1-9D01B0CEB8EE}"/>
                    </a:ext>
                  </a:extLst>
                </p14:cNvPr>
                <p14:cNvContentPartPr/>
                <p14:nvPr/>
              </p14:nvContentPartPr>
              <p14:xfrm>
                <a:off x="7226935" y="4164251"/>
                <a:ext cx="110520" cy="19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3C35522-B52C-41CC-A8F1-9D01B0CEB8E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08935" y="4146611"/>
                  <a:ext cx="1461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B5FB2BC-14FC-47EB-948F-BE1CD976E53A}"/>
                    </a:ext>
                  </a:extLst>
                </p14:cNvPr>
                <p14:cNvContentPartPr/>
                <p14:nvPr/>
              </p14:nvContentPartPr>
              <p14:xfrm>
                <a:off x="7219375" y="4047251"/>
                <a:ext cx="49680" cy="73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B5FB2BC-14FC-47EB-948F-BE1CD976E53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01735" y="4029251"/>
                  <a:ext cx="85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5907A9C-CB9C-4ABE-A8A0-C91AB801C3CF}"/>
                    </a:ext>
                  </a:extLst>
                </p14:cNvPr>
                <p14:cNvContentPartPr/>
                <p14:nvPr/>
              </p14:nvContentPartPr>
              <p14:xfrm>
                <a:off x="7468135" y="4124651"/>
                <a:ext cx="131760" cy="24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5907A9C-CB9C-4ABE-A8A0-C91AB801C3C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50495" y="4107011"/>
                  <a:ext cx="167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339B392-2960-4B82-ACF9-3502608E6359}"/>
                    </a:ext>
                  </a:extLst>
                </p14:cNvPr>
                <p14:cNvContentPartPr/>
                <p14:nvPr/>
              </p14:nvContentPartPr>
              <p14:xfrm>
                <a:off x="7440055" y="4216451"/>
                <a:ext cx="130680" cy="5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339B392-2960-4B82-ACF9-3502608E635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22055" y="4198451"/>
                  <a:ext cx="166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F3D8A3E-6776-47AE-80DC-CD51C1E9BEDE}"/>
                    </a:ext>
                  </a:extLst>
                </p14:cNvPr>
                <p14:cNvContentPartPr/>
                <p14:nvPr/>
              </p14:nvContentPartPr>
              <p14:xfrm>
                <a:off x="7772695" y="4067411"/>
                <a:ext cx="52920" cy="194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F3D8A3E-6776-47AE-80DC-CD51C1E9BED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55055" y="4049771"/>
                  <a:ext cx="885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F3C255C-3DCA-413F-ACFE-2C370A38049E}"/>
                    </a:ext>
                  </a:extLst>
                </p14:cNvPr>
                <p14:cNvContentPartPr/>
                <p14:nvPr/>
              </p14:nvContentPartPr>
              <p14:xfrm>
                <a:off x="7756855" y="4262531"/>
                <a:ext cx="102240" cy="11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F3C255C-3DCA-413F-ACFE-2C370A38049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39215" y="4244891"/>
                  <a:ext cx="137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87D7F69-AAD3-41F1-931B-974C9536BEEC}"/>
                    </a:ext>
                  </a:extLst>
                </p14:cNvPr>
                <p14:cNvContentPartPr/>
                <p14:nvPr/>
              </p14:nvContentPartPr>
              <p14:xfrm>
                <a:off x="7606735" y="3084611"/>
                <a:ext cx="188640" cy="212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87D7F69-AAD3-41F1-931B-974C9536BEE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89095" y="3066611"/>
                  <a:ext cx="2242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8F81B6D-7043-46C3-BCFE-7229BEDDCDB5}"/>
                    </a:ext>
                  </a:extLst>
                </p14:cNvPr>
                <p14:cNvContentPartPr/>
                <p14:nvPr/>
              </p14:nvContentPartPr>
              <p14:xfrm>
                <a:off x="8413135" y="3311411"/>
                <a:ext cx="477360" cy="15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8F81B6D-7043-46C3-BCFE-7229BEDDCDB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395495" y="3293411"/>
                  <a:ext cx="513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4ABE943-47F1-49B8-8A36-57EEB1292FE3}"/>
                    </a:ext>
                  </a:extLst>
                </p14:cNvPr>
                <p14:cNvContentPartPr/>
                <p14:nvPr/>
              </p14:nvContentPartPr>
              <p14:xfrm>
                <a:off x="8080495" y="3380171"/>
                <a:ext cx="1108800" cy="637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4ABE943-47F1-49B8-8A36-57EEB1292FE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62495" y="3362171"/>
                  <a:ext cx="1144440" cy="6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E967AC7-DB2D-40C3-AD0A-954DB9672CC8}"/>
                    </a:ext>
                  </a:extLst>
                </p14:cNvPr>
                <p14:cNvContentPartPr/>
                <p14:nvPr/>
              </p14:nvContentPartPr>
              <p14:xfrm>
                <a:off x="8384335" y="4326971"/>
                <a:ext cx="127800" cy="211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E967AC7-DB2D-40C3-AD0A-954DB9672CC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66695" y="4308971"/>
                  <a:ext cx="163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05AF1D6-02F5-40A6-BED3-3B38A073FECF}"/>
                    </a:ext>
                  </a:extLst>
                </p14:cNvPr>
                <p14:cNvContentPartPr/>
                <p14:nvPr/>
              </p14:nvContentPartPr>
              <p14:xfrm>
                <a:off x="8482615" y="4203131"/>
                <a:ext cx="43560" cy="7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05AF1D6-02F5-40A6-BED3-3B38A073FEC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64615" y="4185491"/>
                  <a:ext cx="79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EA218BE-115E-45A0-AAE3-50BCD9D02543}"/>
                    </a:ext>
                  </a:extLst>
                </p14:cNvPr>
                <p14:cNvContentPartPr/>
                <p14:nvPr/>
              </p14:nvContentPartPr>
              <p14:xfrm>
                <a:off x="8654695" y="4247411"/>
                <a:ext cx="82080" cy="78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EA218BE-115E-45A0-AAE3-50BCD9D0254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37055" y="4229771"/>
                  <a:ext cx="117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B20E393-4067-4906-8FF7-6FAE37D4B93A}"/>
                    </a:ext>
                  </a:extLst>
                </p14:cNvPr>
                <p14:cNvContentPartPr/>
                <p14:nvPr/>
              </p14:nvContentPartPr>
              <p14:xfrm>
                <a:off x="8925775" y="4130411"/>
                <a:ext cx="221760" cy="220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B20E393-4067-4906-8FF7-6FAE37D4B93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907775" y="4112771"/>
                  <a:ext cx="2574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7A161A1-3A51-44D7-B8A5-C825EAA53D70}"/>
                    </a:ext>
                  </a:extLst>
                </p14:cNvPr>
                <p14:cNvContentPartPr/>
                <p14:nvPr/>
              </p14:nvContentPartPr>
              <p14:xfrm>
                <a:off x="8612215" y="2955011"/>
                <a:ext cx="257760" cy="291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7A161A1-3A51-44D7-B8A5-C825EAA53D7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594215" y="2937371"/>
                  <a:ext cx="2934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0E1D92F-E33C-4658-B1B9-1F06ED8DA699}"/>
                    </a:ext>
                  </a:extLst>
                </p14:cNvPr>
                <p14:cNvContentPartPr/>
                <p14:nvPr/>
              </p14:nvContentPartPr>
              <p14:xfrm>
                <a:off x="9318535" y="3508691"/>
                <a:ext cx="394920" cy="337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0E1D92F-E33C-4658-B1B9-1F06ED8DA69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00535" y="3490691"/>
                  <a:ext cx="4305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0B80D33-4E84-41EC-B997-99D683AED560}"/>
                    </a:ext>
                  </a:extLst>
                </p14:cNvPr>
                <p14:cNvContentPartPr/>
                <p14:nvPr/>
              </p14:nvContentPartPr>
              <p14:xfrm>
                <a:off x="9765655" y="3855011"/>
                <a:ext cx="183600" cy="178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0B80D33-4E84-41EC-B997-99D683AED56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47655" y="3837371"/>
                  <a:ext cx="219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055119A-8A4A-4D65-9BA6-B7D6907A3322}"/>
                    </a:ext>
                  </a:extLst>
                </p14:cNvPr>
                <p14:cNvContentPartPr/>
                <p14:nvPr/>
              </p14:nvContentPartPr>
              <p14:xfrm>
                <a:off x="9800935" y="3715331"/>
                <a:ext cx="67680" cy="38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055119A-8A4A-4D65-9BA6-B7D6907A332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783295" y="3697331"/>
                  <a:ext cx="103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54BED89-4A50-499D-8944-C5AF2BF27C2D}"/>
                    </a:ext>
                  </a:extLst>
                </p14:cNvPr>
                <p14:cNvContentPartPr/>
                <p14:nvPr/>
              </p14:nvContentPartPr>
              <p14:xfrm>
                <a:off x="10088575" y="3493931"/>
                <a:ext cx="414360" cy="290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54BED89-4A50-499D-8944-C5AF2BF27C2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70575" y="3475931"/>
                  <a:ext cx="4500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9B79F86-4CF5-4C1E-9A61-A6E5A68536EC}"/>
                    </a:ext>
                  </a:extLst>
                </p14:cNvPr>
                <p14:cNvContentPartPr/>
                <p14:nvPr/>
              </p14:nvContentPartPr>
              <p14:xfrm>
                <a:off x="10424095" y="3835571"/>
                <a:ext cx="160920" cy="212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9B79F86-4CF5-4C1E-9A61-A6E5A68536E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06095" y="3817571"/>
                  <a:ext cx="1965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90B76C2-9DF0-44B3-A700-9482DBCBEAD5}"/>
                    </a:ext>
                  </a:extLst>
                </p14:cNvPr>
                <p14:cNvContentPartPr/>
                <p14:nvPr/>
              </p14:nvContentPartPr>
              <p14:xfrm>
                <a:off x="10551895" y="3689051"/>
                <a:ext cx="37080" cy="39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90B76C2-9DF0-44B3-A700-9482DBCBEAD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534255" y="3671051"/>
                  <a:ext cx="72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07B79E3-AFD9-4505-9B3B-1206C64E557F}"/>
                    </a:ext>
                  </a:extLst>
                </p14:cNvPr>
                <p14:cNvContentPartPr/>
                <p14:nvPr/>
              </p14:nvContentPartPr>
              <p14:xfrm>
                <a:off x="10856095" y="3234731"/>
                <a:ext cx="571680" cy="458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07B79E3-AFD9-4505-9B3B-1206C64E557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38095" y="3217091"/>
                  <a:ext cx="60732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77A8A1B-020E-48DD-80FF-41B0E8D58156}"/>
                    </a:ext>
                  </a:extLst>
                </p14:cNvPr>
                <p14:cNvContentPartPr/>
                <p14:nvPr/>
              </p14:nvContentPartPr>
              <p14:xfrm>
                <a:off x="11153455" y="3670331"/>
                <a:ext cx="92880" cy="115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77A8A1B-020E-48DD-80FF-41B0E8D5815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135815" y="3652331"/>
                  <a:ext cx="128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37BAB2E-A025-4FE7-9B61-25C315F6E4E2}"/>
                    </a:ext>
                  </a:extLst>
                </p14:cNvPr>
                <p14:cNvContentPartPr/>
                <p14:nvPr/>
              </p14:nvContentPartPr>
              <p14:xfrm>
                <a:off x="11195215" y="3576371"/>
                <a:ext cx="44640" cy="38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37BAB2E-A025-4FE7-9B61-25C315F6E4E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177575" y="3558731"/>
                  <a:ext cx="80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B2F6CD4-4587-45E1-AAC0-96834F27C86D}"/>
                    </a:ext>
                  </a:extLst>
                </p14:cNvPr>
                <p14:cNvContentPartPr/>
                <p14:nvPr/>
              </p14:nvContentPartPr>
              <p14:xfrm>
                <a:off x="11258935" y="3613811"/>
                <a:ext cx="177480" cy="236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B2F6CD4-4587-45E1-AAC0-96834F27C86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240935" y="3596171"/>
                  <a:ext cx="213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A8937DA-3590-4873-A005-00E599915C9E}"/>
                    </a:ext>
                  </a:extLst>
                </p14:cNvPr>
                <p14:cNvContentPartPr/>
                <p14:nvPr/>
              </p14:nvContentPartPr>
              <p14:xfrm>
                <a:off x="11333095" y="3506891"/>
                <a:ext cx="43560" cy="78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A8937DA-3590-4873-A005-00E599915C9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315095" y="3488891"/>
                  <a:ext cx="79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EADB592-356F-44D2-BB78-688F90D42664}"/>
                    </a:ext>
                  </a:extLst>
                </p14:cNvPr>
                <p14:cNvContentPartPr/>
                <p14:nvPr/>
              </p14:nvContentPartPr>
              <p14:xfrm>
                <a:off x="8983015" y="3203771"/>
                <a:ext cx="274680" cy="705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EADB592-356F-44D2-BB78-688F90D4266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965375" y="3186131"/>
                  <a:ext cx="310320" cy="74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456AC2C-F4EB-4994-9C2D-D8A98E61E96F}"/>
                    </a:ext>
                  </a:extLst>
                </p14:cNvPr>
                <p14:cNvContentPartPr/>
                <p14:nvPr/>
              </p14:nvContentPartPr>
              <p14:xfrm>
                <a:off x="11367655" y="3002171"/>
                <a:ext cx="415800" cy="1054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456AC2C-F4EB-4994-9C2D-D8A98E61E96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350015" y="2984171"/>
                  <a:ext cx="451440" cy="109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E03A288-1524-419A-AD6C-1AC54D0E042E}"/>
                  </a:ext>
                </a:extLst>
              </p14:cNvPr>
              <p14:cNvContentPartPr/>
              <p14:nvPr/>
            </p14:nvContentPartPr>
            <p14:xfrm>
              <a:off x="5800615" y="3374411"/>
              <a:ext cx="342360" cy="457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E03A288-1524-419A-AD6C-1AC54D0E042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782975" y="3356771"/>
                <a:ext cx="3780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75FCA2A-A1CF-4123-BD9F-88A64C0183E3}"/>
                  </a:ext>
                </a:extLst>
              </p14:cNvPr>
              <p14:cNvContentPartPr/>
              <p14:nvPr/>
            </p14:nvContentPartPr>
            <p14:xfrm>
              <a:off x="5808175" y="3603011"/>
              <a:ext cx="448200" cy="26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75FCA2A-A1CF-4123-BD9F-88A64C0183E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90535" y="3585371"/>
                <a:ext cx="4838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67A648E-3D36-4DD1-8A2A-0FC34C3D6440}"/>
                  </a:ext>
                </a:extLst>
              </p14:cNvPr>
              <p14:cNvContentPartPr/>
              <p14:nvPr/>
            </p14:nvContentPartPr>
            <p14:xfrm>
              <a:off x="5824735" y="3844931"/>
              <a:ext cx="329760" cy="31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67A648E-3D36-4DD1-8A2A-0FC34C3D644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806735" y="3827291"/>
                <a:ext cx="3654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3C4743D-CAE7-456C-90F8-E8A6C73DF125}"/>
                  </a:ext>
                </a:extLst>
              </p14:cNvPr>
              <p14:cNvContentPartPr/>
              <p14:nvPr/>
            </p14:nvContentPartPr>
            <p14:xfrm>
              <a:off x="4243975" y="3233651"/>
              <a:ext cx="22320" cy="4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3C4743D-CAE7-456C-90F8-E8A6C73DF12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225975" y="3215651"/>
                <a:ext cx="57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227980C-E918-4FF9-8D70-270169869C0E}"/>
                  </a:ext>
                </a:extLst>
              </p14:cNvPr>
              <p14:cNvContentPartPr/>
              <p14:nvPr/>
            </p14:nvContentPartPr>
            <p14:xfrm>
              <a:off x="5126695" y="3290171"/>
              <a:ext cx="360" cy="1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227980C-E918-4FF9-8D70-270169869C0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109055" y="3272171"/>
                <a:ext cx="36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736568D-EA79-4E46-A7E5-AFB6A9D73C4C}"/>
                  </a:ext>
                </a:extLst>
              </p14:cNvPr>
              <p14:cNvContentPartPr/>
              <p14:nvPr/>
            </p14:nvContentPartPr>
            <p14:xfrm>
              <a:off x="4165855" y="3598331"/>
              <a:ext cx="134280" cy="684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736568D-EA79-4E46-A7E5-AFB6A9D73C4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147855" y="3580691"/>
                <a:ext cx="1699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4F6DE1F-4669-476D-8E5B-99CCCE5B8891}"/>
                  </a:ext>
                </a:extLst>
              </p14:cNvPr>
              <p14:cNvContentPartPr/>
              <p14:nvPr/>
            </p14:nvContentPartPr>
            <p14:xfrm>
              <a:off x="5100055" y="3580331"/>
              <a:ext cx="101160" cy="48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4F6DE1F-4669-476D-8E5B-99CCCE5B889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082415" y="3562691"/>
                <a:ext cx="1368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53411A3-AEA5-4C63-957B-0469BDFA7DEA}"/>
                  </a:ext>
                </a:extLst>
              </p14:cNvPr>
              <p14:cNvContentPartPr/>
              <p14:nvPr/>
            </p14:nvContentPartPr>
            <p14:xfrm>
              <a:off x="4199335" y="3855371"/>
              <a:ext cx="165960" cy="37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53411A3-AEA5-4C63-957B-0469BDFA7DE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181335" y="3837731"/>
                <a:ext cx="2016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FA2F170-9DF4-4635-8326-6082FC7433B8}"/>
                  </a:ext>
                </a:extLst>
              </p14:cNvPr>
              <p14:cNvContentPartPr/>
              <p14:nvPr/>
            </p14:nvContentPartPr>
            <p14:xfrm>
              <a:off x="5152975" y="3854651"/>
              <a:ext cx="80280" cy="35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FA2F170-9DF4-4635-8326-6082FC7433B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135335" y="3837011"/>
                <a:ext cx="115920" cy="7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0990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667595F7-BAD0-4572-9763-50F77CD09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1" y="338070"/>
            <a:ext cx="11570677" cy="58636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6CF96F53-1BBC-4B2F-9998-4F3D48B9D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4" y="118456"/>
            <a:ext cx="11770822" cy="6621087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36C9F569-A155-4B2A-B30A-BF9AA4B2DAC5}"/>
              </a:ext>
            </a:extLst>
          </p:cNvPr>
          <p:cNvGrpSpPr/>
          <p:nvPr/>
        </p:nvGrpSpPr>
        <p:grpSpPr>
          <a:xfrm>
            <a:off x="3100975" y="1512131"/>
            <a:ext cx="7727400" cy="4847760"/>
            <a:chOff x="3100975" y="1512131"/>
            <a:chExt cx="7727400" cy="48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0D02442-B5B0-496F-858F-EAD9290E7380}"/>
                    </a:ext>
                  </a:extLst>
                </p14:cNvPr>
                <p14:cNvContentPartPr/>
                <p14:nvPr/>
              </p14:nvContentPartPr>
              <p14:xfrm>
                <a:off x="3193855" y="3965891"/>
                <a:ext cx="4680" cy="74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0D02442-B5B0-496F-858F-EAD9290E738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76215" y="3948251"/>
                  <a:ext cx="40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6B6ADA-F895-4082-8C43-BC4B2540998A}"/>
                    </a:ext>
                  </a:extLst>
                </p14:cNvPr>
                <p14:cNvContentPartPr/>
                <p14:nvPr/>
              </p14:nvContentPartPr>
              <p14:xfrm>
                <a:off x="3199255" y="4166411"/>
                <a:ext cx="4680" cy="216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6B6ADA-F895-4082-8C43-BC4B2540998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81255" y="4148411"/>
                  <a:ext cx="40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A7EFF32-F0A0-40A3-BC1C-CC7DA2F7975F}"/>
                    </a:ext>
                  </a:extLst>
                </p14:cNvPr>
                <p14:cNvContentPartPr/>
                <p14:nvPr/>
              </p14:nvContentPartPr>
              <p14:xfrm>
                <a:off x="3200335" y="4518851"/>
                <a:ext cx="25560" cy="336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A7EFF32-F0A0-40A3-BC1C-CC7DA2F7975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82335" y="4500851"/>
                  <a:ext cx="612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936E123-67F9-4FBF-80DD-AE0D969FE96A}"/>
                    </a:ext>
                  </a:extLst>
                </p14:cNvPr>
                <p14:cNvContentPartPr/>
                <p14:nvPr/>
              </p14:nvContentPartPr>
              <p14:xfrm>
                <a:off x="3239935" y="4973171"/>
                <a:ext cx="17280" cy="106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936E123-67F9-4FBF-80DD-AE0D969FE96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22295" y="4955531"/>
                  <a:ext cx="52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B258704-6A8B-4C6E-A5D4-E814947E4DBF}"/>
                    </a:ext>
                  </a:extLst>
                </p14:cNvPr>
                <p14:cNvContentPartPr/>
                <p14:nvPr/>
              </p14:nvContentPartPr>
              <p14:xfrm>
                <a:off x="3247495" y="5264411"/>
                <a:ext cx="28800" cy="611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B258704-6A8B-4C6E-A5D4-E814947E4DB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29495" y="5246411"/>
                  <a:ext cx="6444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BD0F73F-4E75-4B7F-B732-5411D9AF1C08}"/>
                    </a:ext>
                  </a:extLst>
                </p14:cNvPr>
                <p14:cNvContentPartPr/>
                <p14:nvPr/>
              </p14:nvContentPartPr>
              <p14:xfrm>
                <a:off x="3259015" y="5912411"/>
                <a:ext cx="18360" cy="187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BD0F73F-4E75-4B7F-B732-5411D9AF1C0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41015" y="5894771"/>
                  <a:ext cx="54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0ACA7AD-A24A-43F4-B57E-615F44F0C7D1}"/>
                    </a:ext>
                  </a:extLst>
                </p14:cNvPr>
                <p14:cNvContentPartPr/>
                <p14:nvPr/>
              </p14:nvContentPartPr>
              <p14:xfrm>
                <a:off x="3185575" y="3722171"/>
                <a:ext cx="50040" cy="47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0ACA7AD-A24A-43F4-B57E-615F44F0C7D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67575" y="3704171"/>
                  <a:ext cx="85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6CD349C-7527-4283-BF1A-48C8BA4D450C}"/>
                    </a:ext>
                  </a:extLst>
                </p14:cNvPr>
                <p14:cNvContentPartPr/>
                <p14:nvPr/>
              </p14:nvContentPartPr>
              <p14:xfrm>
                <a:off x="3196015" y="3812891"/>
                <a:ext cx="360" cy="86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6CD349C-7527-4283-BF1A-48C8BA4D450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78015" y="3794891"/>
                  <a:ext cx="36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0813ED5-2B5A-4784-8412-D915454B4AEE}"/>
                    </a:ext>
                  </a:extLst>
                </p14:cNvPr>
                <p14:cNvContentPartPr/>
                <p14:nvPr/>
              </p14:nvContentPartPr>
              <p14:xfrm>
                <a:off x="3242095" y="3747731"/>
                <a:ext cx="3492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0813ED5-2B5A-4784-8412-D915454B4AE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24455" y="3729731"/>
                  <a:ext cx="70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E03F09D-D359-450F-87F4-DA83842A75CC}"/>
                    </a:ext>
                  </a:extLst>
                </p14:cNvPr>
                <p14:cNvContentPartPr/>
                <p14:nvPr/>
              </p14:nvContentPartPr>
              <p14:xfrm>
                <a:off x="3368095" y="3749531"/>
                <a:ext cx="5400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E03F09D-D359-450F-87F4-DA83842A75C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50455" y="3731891"/>
                  <a:ext cx="89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0C1AFA2-AC3C-49EA-A71F-33AB610F543E}"/>
                    </a:ext>
                  </a:extLst>
                </p14:cNvPr>
                <p14:cNvContentPartPr/>
                <p14:nvPr/>
              </p14:nvContentPartPr>
              <p14:xfrm>
                <a:off x="3473215" y="3756011"/>
                <a:ext cx="162000" cy="20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0C1AFA2-AC3C-49EA-A71F-33AB610F543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455215" y="3738371"/>
                  <a:ext cx="197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92F38B2-0977-4F8F-BF60-EE6D7B85636A}"/>
                    </a:ext>
                  </a:extLst>
                </p14:cNvPr>
                <p14:cNvContentPartPr/>
                <p14:nvPr/>
              </p14:nvContentPartPr>
              <p14:xfrm>
                <a:off x="3729535" y="3740891"/>
                <a:ext cx="666000" cy="37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92F38B2-0977-4F8F-BF60-EE6D7B85636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11535" y="3723251"/>
                  <a:ext cx="701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E5C354D-2C5C-468D-AD79-FD157A389DD3}"/>
                    </a:ext>
                  </a:extLst>
                </p14:cNvPr>
                <p14:cNvContentPartPr/>
                <p14:nvPr/>
              </p14:nvContentPartPr>
              <p14:xfrm>
                <a:off x="4447375" y="3731531"/>
                <a:ext cx="337320" cy="1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E5C354D-2C5C-468D-AD79-FD157A389DD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29735" y="3713891"/>
                  <a:ext cx="372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303FB75-E8F2-49E9-A052-045C4DBBA8B2}"/>
                    </a:ext>
                  </a:extLst>
                </p14:cNvPr>
                <p14:cNvContentPartPr/>
                <p14:nvPr/>
              </p14:nvContentPartPr>
              <p14:xfrm>
                <a:off x="4967215" y="3754211"/>
                <a:ext cx="361440" cy="18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303FB75-E8F2-49E9-A052-045C4DBBA8B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49575" y="3736571"/>
                  <a:ext cx="397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C3A85D9-AF60-4563-89AC-96AF81021CDD}"/>
                    </a:ext>
                  </a:extLst>
                </p14:cNvPr>
                <p14:cNvContentPartPr/>
                <p14:nvPr/>
              </p14:nvContentPartPr>
              <p14:xfrm>
                <a:off x="5552215" y="3761771"/>
                <a:ext cx="826560" cy="23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C3A85D9-AF60-4563-89AC-96AF81021CD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34215" y="3744131"/>
                  <a:ext cx="862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765DFAD-2EE4-4CD6-B1DA-D334C3964051}"/>
                    </a:ext>
                  </a:extLst>
                </p14:cNvPr>
                <p14:cNvContentPartPr/>
                <p14:nvPr/>
              </p14:nvContentPartPr>
              <p14:xfrm>
                <a:off x="6563095" y="3761771"/>
                <a:ext cx="608400" cy="25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765DFAD-2EE4-4CD6-B1DA-D334C396405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45455" y="3744131"/>
                  <a:ext cx="644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D03635F-7937-41E2-88D5-0C1DAFE8DC2C}"/>
                    </a:ext>
                  </a:extLst>
                </p14:cNvPr>
                <p14:cNvContentPartPr/>
                <p14:nvPr/>
              </p14:nvContentPartPr>
              <p14:xfrm>
                <a:off x="7249975" y="3729731"/>
                <a:ext cx="393120" cy="34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D03635F-7937-41E2-88D5-0C1DAFE8DC2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31975" y="3711731"/>
                  <a:ext cx="428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6C3D692-A0F3-4D2F-A45C-E53E423B43A2}"/>
                    </a:ext>
                  </a:extLst>
                </p14:cNvPr>
                <p14:cNvContentPartPr/>
                <p14:nvPr/>
              </p14:nvContentPartPr>
              <p14:xfrm>
                <a:off x="7733815" y="3708131"/>
                <a:ext cx="322560" cy="5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6C3D692-A0F3-4D2F-A45C-E53E423B43A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16175" y="3690131"/>
                  <a:ext cx="358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F80DBAE-0A31-4BF0-83FE-402DA1A248C3}"/>
                    </a:ext>
                  </a:extLst>
                </p14:cNvPr>
                <p14:cNvContentPartPr/>
                <p14:nvPr/>
              </p14:nvContentPartPr>
              <p14:xfrm>
                <a:off x="8148535" y="3687971"/>
                <a:ext cx="396360" cy="9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F80DBAE-0A31-4BF0-83FE-402DA1A248C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30895" y="3670331"/>
                  <a:ext cx="432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6DA1415-865E-4F21-9AEE-325778127129}"/>
                    </a:ext>
                  </a:extLst>
                </p14:cNvPr>
                <p14:cNvContentPartPr/>
                <p14:nvPr/>
              </p14:nvContentPartPr>
              <p14:xfrm>
                <a:off x="8711575" y="3723971"/>
                <a:ext cx="527400" cy="28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6DA1415-865E-4F21-9AEE-32577812712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93575" y="3706331"/>
                  <a:ext cx="563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211CD23-D4E4-4BF5-947C-08EB1B480EC4}"/>
                    </a:ext>
                  </a:extLst>
                </p14:cNvPr>
                <p14:cNvContentPartPr/>
                <p14:nvPr/>
              </p14:nvContentPartPr>
              <p14:xfrm>
                <a:off x="9360295" y="3772211"/>
                <a:ext cx="500040" cy="18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211CD23-D4E4-4BF5-947C-08EB1B480EC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42655" y="3754571"/>
                  <a:ext cx="535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172B4A8-9911-4DFC-A9D0-A73D45943023}"/>
                    </a:ext>
                  </a:extLst>
                </p14:cNvPr>
                <p14:cNvContentPartPr/>
                <p14:nvPr/>
              </p14:nvContentPartPr>
              <p14:xfrm>
                <a:off x="10084615" y="3795971"/>
                <a:ext cx="351000" cy="20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172B4A8-9911-4DFC-A9D0-A73D4594302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66975" y="3777971"/>
                  <a:ext cx="386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C821A44-9C99-4EEE-BF54-9469B73209C0}"/>
                    </a:ext>
                  </a:extLst>
                </p14:cNvPr>
                <p14:cNvContentPartPr/>
                <p14:nvPr/>
              </p14:nvContentPartPr>
              <p14:xfrm>
                <a:off x="10601215" y="3811811"/>
                <a:ext cx="227160" cy="14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C821A44-9C99-4EEE-BF54-9469B73209C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83575" y="3794171"/>
                  <a:ext cx="262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9D77FF5-E847-47DA-8E68-4F5A275C6B37}"/>
                    </a:ext>
                  </a:extLst>
                </p14:cNvPr>
                <p14:cNvContentPartPr/>
                <p14:nvPr/>
              </p14:nvContentPartPr>
              <p14:xfrm>
                <a:off x="3155335" y="3775811"/>
                <a:ext cx="181800" cy="227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9D77FF5-E847-47DA-8E68-4F5A275C6B3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137335" y="3758171"/>
                  <a:ext cx="2174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D25A937-1B5A-4F3A-9EF1-7415374D700F}"/>
                    </a:ext>
                  </a:extLst>
                </p14:cNvPr>
                <p14:cNvContentPartPr/>
                <p14:nvPr/>
              </p14:nvContentPartPr>
              <p14:xfrm>
                <a:off x="3220135" y="3810011"/>
                <a:ext cx="257760" cy="268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D25A937-1B5A-4F3A-9EF1-7415374D700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02495" y="3792371"/>
                  <a:ext cx="2934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E9C4873-8941-42A6-9088-69355605DD18}"/>
                    </a:ext>
                  </a:extLst>
                </p14:cNvPr>
                <p14:cNvContentPartPr/>
                <p14:nvPr/>
              </p14:nvContentPartPr>
              <p14:xfrm>
                <a:off x="3276295" y="3749531"/>
                <a:ext cx="472320" cy="464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E9C4873-8941-42A6-9088-69355605DD1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258295" y="3731891"/>
                  <a:ext cx="50796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12861DC-27B6-4185-8BA8-B4C1D3C70F62}"/>
                    </a:ext>
                  </a:extLst>
                </p14:cNvPr>
                <p14:cNvContentPartPr/>
                <p14:nvPr/>
              </p14:nvContentPartPr>
              <p14:xfrm>
                <a:off x="3282775" y="3817571"/>
                <a:ext cx="677880" cy="623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12861DC-27B6-4185-8BA8-B4C1D3C70F6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265135" y="3799931"/>
                  <a:ext cx="713520" cy="65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91D946C-9648-4427-B915-BAE00B0419E1}"/>
                    </a:ext>
                  </a:extLst>
                </p14:cNvPr>
                <p14:cNvContentPartPr/>
                <p14:nvPr/>
              </p14:nvContentPartPr>
              <p14:xfrm>
                <a:off x="3334255" y="3858251"/>
                <a:ext cx="835560" cy="720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91D946C-9648-4427-B915-BAE00B0419E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316255" y="3840251"/>
                  <a:ext cx="871200" cy="75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36152EA-81BA-4F39-A4B2-BC698342073E}"/>
                    </a:ext>
                  </a:extLst>
                </p14:cNvPr>
                <p14:cNvContentPartPr/>
                <p14:nvPr/>
              </p14:nvContentPartPr>
              <p14:xfrm>
                <a:off x="3353695" y="3834491"/>
                <a:ext cx="1099440" cy="995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36152EA-81BA-4F39-A4B2-BC698342073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36055" y="3816851"/>
                  <a:ext cx="1135080" cy="10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BA13568-9EC8-4424-BBA7-DDF7126540A0}"/>
                    </a:ext>
                  </a:extLst>
                </p14:cNvPr>
                <p14:cNvContentPartPr/>
                <p14:nvPr/>
              </p14:nvContentPartPr>
              <p14:xfrm>
                <a:off x="3551695" y="3725771"/>
                <a:ext cx="1407600" cy="1364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BA13568-9EC8-4424-BBA7-DDF7126540A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533695" y="3708131"/>
                  <a:ext cx="1443240" cy="14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1122EC9-2622-405F-BF22-26B5B4F71C90}"/>
                    </a:ext>
                  </a:extLst>
                </p14:cNvPr>
                <p14:cNvContentPartPr/>
                <p14:nvPr/>
              </p14:nvContentPartPr>
              <p14:xfrm>
                <a:off x="3541615" y="3844211"/>
                <a:ext cx="1647360" cy="1833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1122EC9-2622-405F-BF22-26B5B4F71C9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23975" y="3826211"/>
                  <a:ext cx="1683000" cy="18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0B512B8-DFB9-43E4-B580-C1FC22F4B586}"/>
                    </a:ext>
                  </a:extLst>
                </p14:cNvPr>
                <p14:cNvContentPartPr/>
                <p14:nvPr/>
              </p14:nvContentPartPr>
              <p14:xfrm>
                <a:off x="4101055" y="3808931"/>
                <a:ext cx="1602720" cy="1817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0B512B8-DFB9-43E4-B580-C1FC22F4B58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83055" y="3790931"/>
                  <a:ext cx="1638360" cy="18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6EF253F-7003-4D59-8157-F7C2EC4987F8}"/>
                    </a:ext>
                  </a:extLst>
                </p14:cNvPr>
                <p14:cNvContentPartPr/>
                <p14:nvPr/>
              </p14:nvContentPartPr>
              <p14:xfrm>
                <a:off x="4759495" y="4015211"/>
                <a:ext cx="1419840" cy="1459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6EF253F-7003-4D59-8157-F7C2EC4987F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41495" y="3997211"/>
                  <a:ext cx="1455480" cy="14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079AA0C-87E0-4627-8ADE-24CBAF279BA3}"/>
                    </a:ext>
                  </a:extLst>
                </p14:cNvPr>
                <p14:cNvContentPartPr/>
                <p14:nvPr/>
              </p14:nvContentPartPr>
              <p14:xfrm>
                <a:off x="5516215" y="4059491"/>
                <a:ext cx="2099160" cy="1425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079AA0C-87E0-4627-8ADE-24CBAF279BA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498575" y="4041851"/>
                  <a:ext cx="2134800" cy="14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E1C93C7-43B3-4918-8474-919D86090BEB}"/>
                    </a:ext>
                  </a:extLst>
                </p14:cNvPr>
                <p14:cNvContentPartPr/>
                <p14:nvPr/>
              </p14:nvContentPartPr>
              <p14:xfrm>
                <a:off x="6151975" y="4081091"/>
                <a:ext cx="2418120" cy="1394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E1C93C7-43B3-4918-8474-919D86090BE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133975" y="4063451"/>
                  <a:ext cx="2453760" cy="14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56E2284-8B31-4E40-ADEF-11D40DA1E5C4}"/>
                    </a:ext>
                  </a:extLst>
                </p14:cNvPr>
                <p14:cNvContentPartPr/>
                <p14:nvPr/>
              </p14:nvContentPartPr>
              <p14:xfrm>
                <a:off x="6088255" y="6264491"/>
                <a:ext cx="237960" cy="95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56E2284-8B31-4E40-ADEF-11D40DA1E5C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70255" y="6246851"/>
                  <a:ext cx="273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E51378F-6E08-4D7D-B28F-08C80C4FF26D}"/>
                    </a:ext>
                  </a:extLst>
                </p14:cNvPr>
                <p14:cNvContentPartPr/>
                <p14:nvPr/>
              </p14:nvContentPartPr>
              <p14:xfrm>
                <a:off x="7688815" y="4104851"/>
                <a:ext cx="135720" cy="160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E51378F-6E08-4D7D-B28F-08C80C4FF26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670815" y="4087211"/>
                  <a:ext cx="1713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493F9C0-8E28-4CAE-99D8-9F81E28F9160}"/>
                    </a:ext>
                  </a:extLst>
                </p14:cNvPr>
                <p14:cNvContentPartPr/>
                <p14:nvPr/>
              </p14:nvContentPartPr>
              <p14:xfrm>
                <a:off x="7381735" y="3968411"/>
                <a:ext cx="1880280" cy="1484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493F9C0-8E28-4CAE-99D8-9F81E28F916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63735" y="3950771"/>
                  <a:ext cx="1915920" cy="15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9AF2AD8-2176-419D-84DF-F1E11C5BB578}"/>
                    </a:ext>
                  </a:extLst>
                </p14:cNvPr>
                <p14:cNvContentPartPr/>
                <p14:nvPr/>
              </p14:nvContentPartPr>
              <p14:xfrm>
                <a:off x="7832455" y="3864011"/>
                <a:ext cx="1996200" cy="1789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9AF2AD8-2176-419D-84DF-F1E11C5BB57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14815" y="3846011"/>
                  <a:ext cx="2031840" cy="18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F85559F-07C2-4BC7-886F-0E9B411EFAA0}"/>
                    </a:ext>
                  </a:extLst>
                </p14:cNvPr>
                <p14:cNvContentPartPr/>
                <p14:nvPr/>
              </p14:nvContentPartPr>
              <p14:xfrm>
                <a:off x="8500255" y="4357931"/>
                <a:ext cx="1660320" cy="1356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F85559F-07C2-4BC7-886F-0E9B411EFAA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82615" y="4340291"/>
                  <a:ext cx="1695960" cy="13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48D3BDB-4413-4083-85F1-C6713FC02ECA}"/>
                    </a:ext>
                  </a:extLst>
                </p14:cNvPr>
                <p14:cNvContentPartPr/>
                <p14:nvPr/>
              </p14:nvContentPartPr>
              <p14:xfrm>
                <a:off x="9072655" y="4345691"/>
                <a:ext cx="1440000" cy="1146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48D3BDB-4413-4083-85F1-C6713FC02EC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54655" y="4328051"/>
                  <a:ext cx="1475640" cy="11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91D4AF7-B9D9-4640-A3A3-1464D0CDB722}"/>
                    </a:ext>
                  </a:extLst>
                </p14:cNvPr>
                <p14:cNvContentPartPr/>
                <p14:nvPr/>
              </p14:nvContentPartPr>
              <p14:xfrm>
                <a:off x="9544975" y="4484651"/>
                <a:ext cx="1258200" cy="922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91D4AF7-B9D9-4640-A3A3-1464D0CDB72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27335" y="4467011"/>
                  <a:ext cx="1293840" cy="9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33C9A9D-D1D7-4313-A6BA-3149FF66B524}"/>
                    </a:ext>
                  </a:extLst>
                </p14:cNvPr>
                <p14:cNvContentPartPr/>
                <p14:nvPr/>
              </p14:nvContentPartPr>
              <p14:xfrm>
                <a:off x="3136975" y="3727571"/>
                <a:ext cx="93240" cy="86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33C9A9D-D1D7-4313-A6BA-3149FF66B52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18975" y="3709571"/>
                  <a:ext cx="128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AC4BA35-349F-4A95-9BDF-B35F7E1E75E5}"/>
                    </a:ext>
                  </a:extLst>
                </p14:cNvPr>
                <p14:cNvContentPartPr/>
                <p14:nvPr/>
              </p14:nvContentPartPr>
              <p14:xfrm>
                <a:off x="10252375" y="3729731"/>
                <a:ext cx="117360" cy="124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AC4BA35-349F-4A95-9BDF-B35F7E1E75E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234375" y="3711731"/>
                  <a:ext cx="153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0B92030-6E67-4217-B5A3-3E00529A4810}"/>
                    </a:ext>
                  </a:extLst>
                </p14:cNvPr>
                <p14:cNvContentPartPr/>
                <p14:nvPr/>
              </p14:nvContentPartPr>
              <p14:xfrm>
                <a:off x="10246615" y="3736211"/>
                <a:ext cx="127440" cy="109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0B92030-6E67-4217-B5A3-3E00529A481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228975" y="3718571"/>
                  <a:ext cx="163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E323677-7328-4C3A-BB9E-31B7E71062F0}"/>
                    </a:ext>
                  </a:extLst>
                </p14:cNvPr>
                <p14:cNvContentPartPr/>
                <p14:nvPr/>
              </p14:nvContentPartPr>
              <p14:xfrm>
                <a:off x="3100975" y="3731531"/>
                <a:ext cx="135720" cy="108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E323677-7328-4C3A-BB9E-31B7E71062F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82975" y="3713531"/>
                  <a:ext cx="171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1C6EAB7-2A73-45A3-976C-25D29D6ECDCF}"/>
                    </a:ext>
                  </a:extLst>
                </p14:cNvPr>
                <p14:cNvContentPartPr/>
                <p14:nvPr/>
              </p14:nvContentPartPr>
              <p14:xfrm>
                <a:off x="3118255" y="1512131"/>
                <a:ext cx="6337080" cy="2304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1C6EAB7-2A73-45A3-976C-25D29D6ECDC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00255" y="1494131"/>
                  <a:ext cx="6372720" cy="233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288307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12" y="121196"/>
            <a:ext cx="9461050" cy="613118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984212" y="6326904"/>
            <a:ext cx="5652115" cy="25391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 err="1"/>
              <a:t>Zvi</a:t>
            </a:r>
            <a:r>
              <a:rPr lang="en-US" sz="1050" dirty="0"/>
              <a:t> </a:t>
            </a:r>
            <a:r>
              <a:rPr lang="en-US" sz="1050" dirty="0" err="1"/>
              <a:t>Bodie</a:t>
            </a:r>
            <a:r>
              <a:rPr lang="en-US" sz="1050" dirty="0"/>
              <a:t>, Alex Kane and Alan J. Marcus, "Investments, 10th Edition",  McGraw-Hill, 2013.</a:t>
            </a:r>
          </a:p>
        </p:txBody>
      </p:sp>
    </p:spTree>
    <p:extLst>
      <p:ext uri="{BB962C8B-B14F-4D97-AF65-F5344CB8AC3E}">
        <p14:creationId xmlns:p14="http://schemas.microsoft.com/office/powerpoint/2010/main" val="21782710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16633"/>
            <a:ext cx="8281302" cy="2073681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7" y="2780929"/>
            <a:ext cx="7539625" cy="3571875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815" y="2333418"/>
            <a:ext cx="4527426" cy="40001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343664" y="4803626"/>
            <a:ext cx="24016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Sharpe Ratio</a:t>
            </a:r>
          </a:p>
        </p:txBody>
      </p:sp>
      <p:sp>
        <p:nvSpPr>
          <p:cNvPr id="6" name="Rectangle 5"/>
          <p:cNvSpPr/>
          <p:nvPr/>
        </p:nvSpPr>
        <p:spPr>
          <a:xfrm>
            <a:off x="119336" y="6331880"/>
            <a:ext cx="5652115" cy="25391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 err="1"/>
              <a:t>Zvi</a:t>
            </a:r>
            <a:r>
              <a:rPr lang="en-US" sz="1050" dirty="0"/>
              <a:t> </a:t>
            </a:r>
            <a:r>
              <a:rPr lang="en-US" sz="1050" dirty="0" err="1"/>
              <a:t>Bodie</a:t>
            </a:r>
            <a:r>
              <a:rPr lang="en-US" sz="1050" dirty="0"/>
              <a:t>, Alex Kane and Alan J. Marcus, "Investments, 10th Edition",  McGraw-Hill, 2013.</a:t>
            </a:r>
          </a:p>
        </p:txBody>
      </p:sp>
    </p:spTree>
    <p:extLst>
      <p:ext uri="{BB962C8B-B14F-4D97-AF65-F5344CB8AC3E}">
        <p14:creationId xmlns:p14="http://schemas.microsoft.com/office/powerpoint/2010/main" val="14352126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808" y="3873828"/>
            <a:ext cx="8078996" cy="2592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572459" y="769416"/>
            <a:ext cx="7927399" cy="28931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CAPÍTULO 6:    AVALIAÇÃO DE RISCO EM PROJETOS</a:t>
            </a:r>
            <a:endParaRPr lang="en-US" sz="16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>
              <a:spcBef>
                <a:spcPts val="0"/>
              </a:spcBef>
              <a:spcAft>
                <a:spcPts val="0"/>
              </a:spcAft>
            </a:pPr>
            <a:r>
              <a:rPr lang="pt-BR" sz="1400" kern="0" dirty="0">
                <a:latin typeface="Arial" panose="020B0604020202020204" pitchFamily="34" charset="0"/>
                <a:ea typeface="Times New Roman" panose="02020603050405020304" pitchFamily="18" charset="0"/>
              </a:rPr>
              <a:t>6.1 - CONCEITOS DE RISCO</a:t>
            </a:r>
            <a:endParaRPr lang="en-US" sz="14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>
              <a:spcBef>
                <a:spcPts val="0"/>
              </a:spcBef>
              <a:spcAft>
                <a:spcPts val="0"/>
              </a:spcAft>
            </a:pPr>
            <a:r>
              <a:rPr lang="pt-BR" sz="1400" kern="0" dirty="0">
                <a:latin typeface="Arial" panose="020B0604020202020204" pitchFamily="34" charset="0"/>
                <a:ea typeface="Times New Roman" panose="02020603050405020304" pitchFamily="18" charset="0"/>
              </a:rPr>
              <a:t>6.2 - CARACTERÍSTICAS DAS DECISÕES SOB INCERTEZA</a:t>
            </a:r>
            <a:endParaRPr lang="en-US" sz="14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>
              <a:spcBef>
                <a:spcPts val="0"/>
              </a:spcBef>
              <a:spcAft>
                <a:spcPts val="0"/>
              </a:spcAft>
            </a:pPr>
            <a:r>
              <a:rPr lang="pt-BR" sz="1400" kern="0" dirty="0">
                <a:latin typeface="Arial" panose="020B0604020202020204" pitchFamily="34" charset="0"/>
                <a:ea typeface="Times New Roman" panose="02020603050405020304" pitchFamily="18" charset="0"/>
              </a:rPr>
              <a:t>6.3 - APLICAÇÕES DOS CONCEITOS DE ESTATÍSTICA À AVALIAÇÃO DO RISCO</a:t>
            </a:r>
            <a:endParaRPr lang="en-US" sz="14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>
              <a:spcBef>
                <a:spcPts val="0"/>
              </a:spcBef>
              <a:spcAft>
                <a:spcPts val="0"/>
              </a:spcAft>
            </a:pPr>
            <a:r>
              <a:rPr lang="pt-BR" sz="1400" kern="0" dirty="0">
                <a:latin typeface="Arial" panose="020B0604020202020204" pitchFamily="34" charset="0"/>
                <a:ea typeface="Times New Roman" panose="02020603050405020304" pitchFamily="18" charset="0"/>
              </a:rPr>
              <a:t>6.4 - CONCEITO DE PROBABILIDADES SUBJETIVAS</a:t>
            </a:r>
            <a:endParaRPr lang="en-US" sz="14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>
              <a:spcBef>
                <a:spcPts val="0"/>
              </a:spcBef>
              <a:spcAft>
                <a:spcPts val="0"/>
              </a:spcAft>
            </a:pPr>
            <a:r>
              <a:rPr lang="pt-BR" sz="1400" kern="0" dirty="0">
                <a:latin typeface="Arial" panose="020B0604020202020204" pitchFamily="34" charset="0"/>
                <a:ea typeface="Times New Roman" panose="02020603050405020304" pitchFamily="18" charset="0"/>
              </a:rPr>
              <a:t>6.5 - CLASSIFICAÇÃO DOS RISCOS</a:t>
            </a:r>
            <a:endParaRPr lang="en-US" sz="14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>
              <a:spcBef>
                <a:spcPts val="0"/>
              </a:spcBef>
              <a:spcAft>
                <a:spcPts val="0"/>
              </a:spcAft>
            </a:pPr>
            <a:r>
              <a:rPr lang="pt-BR" sz="1400" kern="0" dirty="0">
                <a:latin typeface="Arial" panose="020B0604020202020204" pitchFamily="34" charset="0"/>
                <a:ea typeface="Times New Roman" panose="02020603050405020304" pitchFamily="18" charset="0"/>
              </a:rPr>
              <a:t>6.6 - MÉTODOS PARA ANÁLISE DE RISCO</a:t>
            </a:r>
            <a:endParaRPr lang="en-US" sz="14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>
              <a:spcBef>
                <a:spcPts val="0"/>
              </a:spcBef>
              <a:spcAft>
                <a:spcPts val="0"/>
              </a:spcAft>
            </a:pPr>
            <a:r>
              <a:rPr lang="pt-BR" sz="1400" kern="0" dirty="0">
                <a:latin typeface="Arial" panose="020B0604020202020204" pitchFamily="34" charset="0"/>
                <a:ea typeface="Times New Roman" panose="02020603050405020304" pitchFamily="18" charset="0"/>
              </a:rPr>
              <a:t>6.7 - APLICAÇÃO DO MÉTODO DE MONTE CARLO PARA ANÁLISE DE RISCO</a:t>
            </a:r>
            <a:endParaRPr lang="en-US" sz="14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>
              <a:spcBef>
                <a:spcPts val="0"/>
              </a:spcBef>
              <a:spcAft>
                <a:spcPts val="0"/>
              </a:spcAft>
            </a:pPr>
            <a:r>
              <a:rPr lang="pt-BR" sz="1400" kern="0" dirty="0">
                <a:latin typeface="Arial" panose="020B0604020202020204" pitchFamily="34" charset="0"/>
                <a:ea typeface="Times New Roman" panose="02020603050405020304" pitchFamily="18" charset="0"/>
              </a:rPr>
              <a:t>6.8 - APLICAÇÃO À ANÁLISE DE RISCO DE PROJETOS DE INVESTIMENTO</a:t>
            </a:r>
            <a:endParaRPr lang="en-US" sz="14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>
              <a:spcBef>
                <a:spcPts val="0"/>
              </a:spcBef>
              <a:spcAft>
                <a:spcPts val="0"/>
              </a:spcAft>
            </a:pPr>
            <a:r>
              <a:rPr lang="pt-BR" sz="1400" kern="0" dirty="0">
                <a:latin typeface="Arial" panose="020B0604020202020204" pitchFamily="34" charset="0"/>
                <a:ea typeface="Times New Roman" panose="02020603050405020304" pitchFamily="18" charset="0"/>
              </a:rPr>
              <a:t>6.9 – ANÁLISE DE SENSIBILIDADE DOS RESULTADOS DOS PROJETOS</a:t>
            </a:r>
            <a:endParaRPr lang="en-US" sz="14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>
              <a:spcBef>
                <a:spcPts val="0"/>
              </a:spcBef>
              <a:spcAft>
                <a:spcPts val="0"/>
              </a:spcAft>
            </a:pPr>
            <a:r>
              <a:rPr lang="pt-BR" sz="1400" kern="0" dirty="0">
                <a:latin typeface="Arial" panose="020B0604020202020204" pitchFamily="34" charset="0"/>
                <a:ea typeface="Times New Roman" panose="02020603050405020304" pitchFamily="18" charset="0"/>
              </a:rPr>
              <a:t>6.10 - CRITÉRIOS PARA DECISÃO SOB CONDIÇÕES DE INCERTEZA</a:t>
            </a:r>
            <a:endParaRPr lang="en-US" sz="14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>
              <a:spcBef>
                <a:spcPts val="0"/>
              </a:spcBef>
              <a:spcAft>
                <a:spcPts val="0"/>
              </a:spcAft>
            </a:pPr>
            <a:r>
              <a:rPr lang="pt-BR" sz="1400" kern="0" dirty="0">
                <a:latin typeface="Arial" panose="020B0604020202020204" pitchFamily="34" charset="0"/>
                <a:ea typeface="Times New Roman" panose="02020603050405020304" pitchFamily="18" charset="0"/>
              </a:rPr>
              <a:t>6.11 - RISCO  FINANCEIRO ASSOCIADO AO CUSTO DO DINHEIRO</a:t>
            </a:r>
            <a:endParaRPr lang="en-US" sz="14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>
              <a:spcBef>
                <a:spcPts val="0"/>
              </a:spcBef>
              <a:spcAft>
                <a:spcPts val="0"/>
              </a:spcAft>
            </a:pPr>
            <a:r>
              <a:rPr lang="pt-BR" sz="1400" kern="0" dirty="0">
                <a:latin typeface="Arial" panose="020B0604020202020204" pitchFamily="34" charset="0"/>
                <a:ea typeface="Times New Roman" panose="02020603050405020304" pitchFamily="18" charset="0"/>
              </a:rPr>
              <a:t>6.12 - EXERCÍCIOS PROPOSTOS</a:t>
            </a:r>
            <a:endParaRPr lang="en-US" sz="14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images-na.ssl-images-amazon.com/images/I/41i4ILXeV%2BL._SX352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7" y="1340768"/>
            <a:ext cx="2860694" cy="40324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9831" y="5373216"/>
            <a:ext cx="74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2013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365760" y="130847"/>
            <a:ext cx="11317045" cy="40011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algn="ctr">
              <a:spcAft>
                <a:spcPts val="1800"/>
              </a:spcAft>
            </a:pPr>
            <a:r>
              <a:rPr lang="pt-B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APLICAÇÃO DO MÉTODO DE MONTE CARLO PARA ANÁLISE DE RISCO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5718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849" y="1925619"/>
            <a:ext cx="11747350" cy="31547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9900" dirty="0"/>
              <a:t>FIM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926891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34523" y="6343203"/>
            <a:ext cx="95249" cy="9524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>
              <a:solidFill>
                <a:prstClr val="white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922" y="2069651"/>
            <a:ext cx="3792768" cy="331993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8289" y="3157618"/>
            <a:ext cx="3505200" cy="913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667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FINANCEIRA DO PORTFÓLIO</a:t>
            </a:r>
            <a:endParaRPr lang="en-US" sz="2667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323024"/>
              </p:ext>
            </p:extLst>
          </p:nvPr>
        </p:nvGraphicFramePr>
        <p:xfrm>
          <a:off x="182880" y="1445928"/>
          <a:ext cx="2291647" cy="1380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Resultado de imagem para probability distribu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6367" y="4570637"/>
            <a:ext cx="2673349" cy="1335617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62542" y="941248"/>
            <a:ext cx="2732617" cy="120032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solidFill>
                  <a:prstClr val="black"/>
                </a:solidFill>
              </a:rPr>
              <a:t>Tomada de Decisão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solidFill>
                  <a:prstClr val="black"/>
                </a:solidFill>
              </a:rPr>
              <a:t>no ACR e no ACL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solidFill>
                  <a:prstClr val="black"/>
                </a:solidFill>
              </a:rPr>
              <a:t>(</a:t>
            </a:r>
            <a:r>
              <a:rPr lang="pt-BR" sz="2400" b="1" dirty="0">
                <a:solidFill>
                  <a:srgbClr val="FF0000"/>
                </a:solidFill>
              </a:rPr>
              <a:t>R$/MWh; Lotes</a:t>
            </a:r>
            <a:r>
              <a:rPr lang="pt-BR" sz="2400" b="1" dirty="0">
                <a:solidFill>
                  <a:prstClr val="black"/>
                </a:solidFill>
              </a:rPr>
              <a:t>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611951" y="2855468"/>
            <a:ext cx="18605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1400" b="1" i="1" dirty="0">
                <a:solidFill>
                  <a:prstClr val="black"/>
                </a:solidFill>
              </a:rPr>
              <a:t>Tempo de Atraso</a:t>
            </a:r>
            <a:endParaRPr lang="en-US" altLang="en-US" sz="1400" b="1" i="1" dirty="0">
              <a:solidFill>
                <a:prstClr val="black"/>
              </a:solidFill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608133" y="5882970"/>
            <a:ext cx="11514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1400" b="1" i="1" dirty="0">
                <a:solidFill>
                  <a:prstClr val="black"/>
                </a:solidFill>
              </a:rPr>
              <a:t>ENERGIA</a:t>
            </a:r>
            <a:endParaRPr lang="en-US" altLang="en-US" sz="1400" b="1" i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336" y="3452806"/>
            <a:ext cx="2511776" cy="92333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</a:rPr>
              <a:t>Regras</a:t>
            </a:r>
            <a:r>
              <a:rPr lang="en-US" b="1" dirty="0">
                <a:solidFill>
                  <a:prstClr val="black"/>
                </a:solidFill>
              </a:rPr>
              <a:t> da </a:t>
            </a:r>
            <a:r>
              <a:rPr lang="en-US" b="1" dirty="0" err="1">
                <a:solidFill>
                  <a:prstClr val="black"/>
                </a:solidFill>
              </a:rPr>
              <a:t>Comercialização</a:t>
            </a:r>
            <a:r>
              <a:rPr lang="en-US" b="1" dirty="0">
                <a:solidFill>
                  <a:prstClr val="black"/>
                </a:solidFill>
              </a:rPr>
              <a:t> da </a:t>
            </a:r>
            <a:r>
              <a:rPr lang="en-US" b="1" dirty="0" err="1">
                <a:solidFill>
                  <a:prstClr val="black"/>
                </a:solidFill>
              </a:rPr>
              <a:t>Energia</a:t>
            </a:r>
            <a:r>
              <a:rPr lang="en-US" b="1" dirty="0">
                <a:solidFill>
                  <a:prstClr val="black"/>
                </a:solidFill>
              </a:rPr>
              <a:t> (ACR + ACL)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>
            <a:stCxn id="8" idx="3"/>
          </p:cNvCxnSpPr>
          <p:nvPr/>
        </p:nvCxnSpPr>
        <p:spPr>
          <a:xfrm flipV="1">
            <a:off x="4269716" y="4214265"/>
            <a:ext cx="557390" cy="1024181"/>
          </a:xfrm>
          <a:prstGeom prst="straightConnector1">
            <a:avLst/>
          </a:prstGeom>
          <a:ln w="127000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0"/>
          </p:cNvCxnSpPr>
          <p:nvPr/>
        </p:nvCxnSpPr>
        <p:spPr>
          <a:xfrm>
            <a:off x="6279139" y="2095052"/>
            <a:ext cx="31750" cy="1062566"/>
          </a:xfrm>
          <a:prstGeom prst="straightConnector1">
            <a:avLst/>
          </a:prstGeom>
          <a:ln w="127000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69614" y="2244759"/>
            <a:ext cx="907794" cy="1093716"/>
          </a:xfrm>
          <a:prstGeom prst="straightConnector1">
            <a:avLst/>
          </a:prstGeom>
          <a:ln w="127000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027939" y="3743935"/>
            <a:ext cx="1583266" cy="295998"/>
          </a:xfrm>
          <a:prstGeom prst="straightConnector1">
            <a:avLst/>
          </a:prstGeom>
          <a:ln w="127000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052905" y="3695252"/>
            <a:ext cx="992717" cy="23284"/>
          </a:xfrm>
          <a:prstGeom prst="straightConnector1">
            <a:avLst/>
          </a:prstGeom>
          <a:ln w="127000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091362"/>
              </p:ext>
            </p:extLst>
          </p:nvPr>
        </p:nvGraphicFramePr>
        <p:xfrm>
          <a:off x="2767163" y="901930"/>
          <a:ext cx="2202743" cy="1251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3805861" y="2142586"/>
            <a:ext cx="7449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1400" b="1" i="1" dirty="0">
                <a:solidFill>
                  <a:prstClr val="black"/>
                </a:solidFill>
              </a:rPr>
              <a:t>CAPEX</a:t>
            </a:r>
            <a:endParaRPr lang="en-US" altLang="en-US" sz="1400" b="1" i="1" dirty="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93658" y="2346869"/>
            <a:ext cx="2050873" cy="1229783"/>
          </a:xfrm>
          <a:prstGeom prst="straightConnector1">
            <a:avLst/>
          </a:prstGeom>
          <a:ln w="127000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82880" y="152802"/>
            <a:ext cx="11768866" cy="40011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algn="ctr">
              <a:spcAft>
                <a:spcPts val="1800"/>
              </a:spcAft>
            </a:pPr>
            <a:r>
              <a:rPr lang="pt-B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- CARACTERÍSTICAS DAS DECISÕES SOB INCERTEZA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44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 rot="16200000">
            <a:off x="-380793" y="3090440"/>
            <a:ext cx="4630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2400" b="1" u="sng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OUTRA GRANDE MOTIVAÇÃO</a:t>
            </a:r>
            <a:endParaRPr lang="pt-BR" altLang="en-US" sz="2400" b="1" u="sng" dirty="0">
              <a:solidFill>
                <a:srgbClr val="0070C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025513" y="6262307"/>
            <a:ext cx="9753648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prstClr val="black"/>
                </a:solidFill>
              </a:rPr>
              <a:t>Satyajith Amaran, Nikolaos V. Sahinidis, Bikram Sharda, and Scott J. Bury, </a:t>
            </a:r>
            <a:r>
              <a:rPr lang="en-US" altLang="en-US" sz="800" b="1">
                <a:solidFill>
                  <a:prstClr val="black"/>
                </a:solidFill>
              </a:rPr>
              <a:t>“Simulation Optimization: a Review of Algorithms and Applications”</a:t>
            </a:r>
            <a:r>
              <a:rPr lang="en-US" altLang="en-US" sz="800">
                <a:solidFill>
                  <a:prstClr val="black"/>
                </a:solidFill>
              </a:rPr>
              <a:t>, Annals of Operations Research, May 2016, Volume 240, Issue 1, pp 351–380, Springer.</a:t>
            </a:r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2381262" y="772816"/>
            <a:ext cx="7042150" cy="5322897"/>
            <a:chOff x="2463121" y="261258"/>
            <a:chExt cx="7442179" cy="5910942"/>
          </a:xfrm>
        </p:grpSpPr>
        <p:pic>
          <p:nvPicPr>
            <p:cNvPr id="15366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898" y="261258"/>
              <a:ext cx="7420402" cy="59109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2484064" y="1632776"/>
              <a:ext cx="74212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484064" y="2099887"/>
              <a:ext cx="74212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463121" y="3091255"/>
              <a:ext cx="74212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463121" y="3538489"/>
              <a:ext cx="74212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463121" y="3789437"/>
              <a:ext cx="74212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84064" y="4224247"/>
              <a:ext cx="74212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484064" y="4649121"/>
              <a:ext cx="74212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484064" y="5116232"/>
              <a:ext cx="74212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84064" y="5367179"/>
              <a:ext cx="74212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474756" y="1130880"/>
              <a:ext cx="7418908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182880" y="152802"/>
            <a:ext cx="11768866" cy="40011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algn="ctr">
              <a:spcAft>
                <a:spcPts val="1800"/>
              </a:spcAft>
            </a:pPr>
            <a:r>
              <a:rPr lang="pt-B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- CARACTERÍSTICAS DAS DECISÕES SOB INCERTEZA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6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528" y="1687208"/>
            <a:ext cx="842493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FUNDAMENTAÇÃO DO CONCEITO</a:t>
            </a:r>
          </a:p>
          <a:p>
            <a:pPr algn="ctr"/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RISCO x RETORNO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47528" y="3212977"/>
            <a:ext cx="8424936" cy="1384995"/>
            <a:chOff x="323528" y="2273438"/>
            <a:chExt cx="8424936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323528" y="2273438"/>
              <a:ext cx="8424936" cy="13849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pt-BR" sz="28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Valor Esperado -  E(x) =</a:t>
              </a:r>
            </a:p>
            <a:p>
              <a:endPara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479742" y="2462656"/>
                  <a:ext cx="2160240" cy="10065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pt-BR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r>
                              <a:rPr lang="pt-BR" sz="2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pt-BR" sz="24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4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400" b="1" i="1">
                                <a:latin typeface="Cambria Math" panose="02040503050406030204" pitchFamily="18" charset="0"/>
                              </a:rPr>
                              <m:t>)∗</m:t>
                            </m:r>
                            <m:sSub>
                              <m:sSubPr>
                                <m:ctrlPr>
                                  <a:rPr lang="pt-BR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4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9742" y="2462656"/>
                  <a:ext cx="2160240" cy="100655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606881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82" y="281146"/>
            <a:ext cx="11684036" cy="610207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5452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9576" y="260649"/>
            <a:ext cx="7848872" cy="2635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05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http://pt.wikipedia.org/wiki/Valor_esperado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pt-PT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Valor esperado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1000"/>
              </a:spcAft>
            </a:pPr>
            <a:r>
              <a:rPr lang="pt-BR" sz="900" dirty="0">
                <a:solidFill>
                  <a:srgbClr val="252525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Origem: Wikipédia, a enciclopédia livre.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4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Em </a:t>
            </a:r>
            <a:r>
              <a:rPr lang="pt-PT" sz="1400" u="sng" dirty="0">
                <a:solidFill>
                  <a:srgbClr val="0B008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2" tooltip="Estatística"/>
              </a:rPr>
              <a:t>Estatística</a:t>
            </a:r>
            <a:r>
              <a:rPr lang="pt-PT" sz="14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em </a:t>
            </a:r>
            <a:r>
              <a:rPr lang="pt-PT" sz="1400" u="sng" dirty="0">
                <a:solidFill>
                  <a:srgbClr val="0B008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3" tooltip="Teoria das probabilidades"/>
              </a:rPr>
              <a:t>teoria das probabilidades</a:t>
            </a:r>
            <a:r>
              <a:rPr lang="pt-PT" sz="14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o </a:t>
            </a:r>
            <a:r>
              <a:rPr lang="pt-PT" sz="1400" b="1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valor esperado</a:t>
            </a:r>
            <a:r>
              <a:rPr lang="pt-PT" sz="14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também chamado </a:t>
            </a:r>
            <a:r>
              <a:rPr lang="pt-PT" sz="1400" b="1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esperança matemática</a:t>
            </a:r>
            <a:r>
              <a:rPr lang="pt-PT" sz="14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ou </a:t>
            </a:r>
            <a:r>
              <a:rPr lang="pt-PT" sz="1400" b="1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expectância</a:t>
            </a:r>
            <a:r>
              <a:rPr lang="pt-PT" sz="14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de uma </a:t>
            </a:r>
            <a:r>
              <a:rPr lang="pt-PT" sz="1400" u="sng" dirty="0">
                <a:solidFill>
                  <a:srgbClr val="0B008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4" tooltip="Variável aleatória"/>
              </a:rPr>
              <a:t>variável aleatória</a:t>
            </a:r>
            <a:r>
              <a:rPr lang="pt-PT" sz="14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é a soma das probabilidades de cada possibilidade de saída da experiência multiplicada pelo seu valor. Isto é, representa o valor médio "esperado" de uma experiência se ela for repetida muitas vezes. Note-se que o valor em si pode não ser esperado no sentido geral; pode ser improvável ou impossível. Se todos os eventos tiverem igual probabilidade o valor esperado é a </a:t>
            </a:r>
            <a:r>
              <a:rPr lang="pt-PT" sz="1400" u="sng" dirty="0">
                <a:solidFill>
                  <a:srgbClr val="0B008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5" tooltip="Média aritmética"/>
              </a:rPr>
              <a:t>média aritmética</a:t>
            </a:r>
            <a:r>
              <a:rPr lang="pt-PT" sz="1400" dirty="0">
                <a:solidFill>
                  <a:srgbClr val="252525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79576" y="3068960"/>
            <a:ext cx="7848872" cy="309634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450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8804" y="6491437"/>
            <a:ext cx="6768752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K. </a:t>
            </a:r>
            <a:r>
              <a:rPr lang="en-US" sz="1200" dirty="0" err="1">
                <a:solidFill>
                  <a:schemeClr val="bg1"/>
                </a:solidFill>
              </a:rPr>
              <a:t>Krishnamoorthy</a:t>
            </a:r>
            <a:r>
              <a:rPr lang="en-US" sz="1200" dirty="0">
                <a:solidFill>
                  <a:schemeClr val="bg1"/>
                </a:solidFill>
              </a:rPr>
              <a:t>, "Handbook of Statistical Distributions with Applications", CRC Press, 2006.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85863" y="532036"/>
            <a:ext cx="7272808" cy="4824536"/>
            <a:chOff x="539552" y="548680"/>
            <a:chExt cx="8162307" cy="56488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548680"/>
              <a:ext cx="8162307" cy="56488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 flipV="1">
              <a:off x="1403648" y="3645024"/>
              <a:ext cx="2808312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685863" y="5560453"/>
            <a:ext cx="727280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 err="1"/>
              <a:t>Mean</a:t>
            </a:r>
            <a:r>
              <a:rPr lang="pt-BR" sz="2800" dirty="0"/>
              <a:t>, </a:t>
            </a:r>
            <a:r>
              <a:rPr lang="pt-BR" sz="2800" dirty="0" err="1"/>
              <a:t>Median</a:t>
            </a:r>
            <a:r>
              <a:rPr lang="pt-BR" sz="2800" dirty="0"/>
              <a:t>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Mode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7785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3994" y="6230512"/>
            <a:ext cx="2563522" cy="2589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http://pt.wikipedia.org/wiki/Vari%C3%A2ncia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994" y="1000207"/>
            <a:ext cx="10204011" cy="497353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3994" y="252444"/>
            <a:ext cx="84249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Variância</a:t>
            </a:r>
          </a:p>
        </p:txBody>
      </p:sp>
    </p:spTree>
    <p:extLst>
      <p:ext uri="{BB962C8B-B14F-4D97-AF65-F5344CB8AC3E}">
        <p14:creationId xmlns:p14="http://schemas.microsoft.com/office/powerpoint/2010/main" val="1367623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752" y="6342893"/>
            <a:ext cx="582050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/>
              <a:t>Gerald Keller, “STATISTICS - FOR MANAGEMENT AND ECONOMICS - 11e", 2018, Cengage Learning 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5DEA5D9-6237-4A27-9EAA-A90C2AE8E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11" y="183904"/>
            <a:ext cx="10875876" cy="20317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470AC8D-71D2-4859-869C-C044452C2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940" y="2398102"/>
            <a:ext cx="9503199" cy="371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33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3044</TotalTime>
  <Words>1810</Words>
  <Application>Microsoft Office PowerPoint</Application>
  <PresentationFormat>Widescreen</PresentationFormat>
  <Paragraphs>140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Amazon Ember</vt:lpstr>
      <vt:lpstr>Arial</vt:lpstr>
      <vt:lpstr>Bookman Old Style</vt:lpstr>
      <vt:lpstr>Calibri</vt:lpstr>
      <vt:lpstr>Calibri Light</vt:lpstr>
      <vt:lpstr>Cambria Math</vt:lpstr>
      <vt:lpstr>Georgia</vt:lpstr>
      <vt:lpstr>Helvetica</vt:lpstr>
      <vt:lpstr>Times New Roman</vt:lpstr>
      <vt:lpstr>Times-Roman</vt:lpstr>
      <vt:lpstr>Office Theme</vt:lpstr>
      <vt:lpstr>PowerPoint Presentation</vt:lpstr>
      <vt:lpstr>PowerPoint Presentation</vt:lpstr>
      <vt:lpstr>Fundamentos de Estatística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Teoria do Portfolio (Markowitz)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Sodre</dc:creator>
  <cp:lastModifiedBy>Eduardo Sodre</cp:lastModifiedBy>
  <cp:revision>463</cp:revision>
  <dcterms:created xsi:type="dcterms:W3CDTF">2018-04-10T12:34:46Z</dcterms:created>
  <dcterms:modified xsi:type="dcterms:W3CDTF">2022-12-05T17:07:49Z</dcterms:modified>
</cp:coreProperties>
</file>